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539A5C-30C5-ED5C-0377-E7ECC0195484}" v="28" dt="2023-06-03T23:20:49.721"/>
    <p1510:client id="{79E02464-B65E-5D80-7780-AC0F5ACCBFD0}" v="27" dt="2023-06-03T23:31:25.377"/>
    <p1510:client id="{A1C2774C-D220-4524-BC2A-D95A46D60447}" v="942" dt="2023-06-03T23:04:44.497"/>
    <p1510:client id="{DD7866E8-2511-6EA6-81FB-77446ABA5247}" v="5" dt="2023-06-03T23:06:39.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n Rana" userId="S::200532753@student.georgianc.on.ca::80325913-d57d-40ca-a84c-910e0f560ce1" providerId="AD" clId="Web-{1E539A5C-30C5-ED5C-0377-E7ECC0195484}"/>
    <pc:docChg chg="addSld modSld sldOrd">
      <pc:chgData name="Harin Rana" userId="S::200532753@student.georgianc.on.ca::80325913-d57d-40ca-a84c-910e0f560ce1" providerId="AD" clId="Web-{1E539A5C-30C5-ED5C-0377-E7ECC0195484}" dt="2023-06-03T23:20:49.721" v="27"/>
      <pc:docMkLst>
        <pc:docMk/>
      </pc:docMkLst>
      <pc:sldChg chg="modSp modMedia addAnim delAnim modAnim">
        <pc:chgData name="Harin Rana" userId="S::200532753@student.georgianc.on.ca::80325913-d57d-40ca-a84c-910e0f560ce1" providerId="AD" clId="Web-{1E539A5C-30C5-ED5C-0377-E7ECC0195484}" dt="2023-06-03T23:20:49.721" v="27"/>
        <pc:sldMkLst>
          <pc:docMk/>
          <pc:sldMk cId="109857222" sldId="256"/>
        </pc:sldMkLst>
        <pc:picChg chg="mod">
          <ac:chgData name="Harin Rana" userId="S::200532753@student.georgianc.on.ca::80325913-d57d-40ca-a84c-910e0f560ce1" providerId="AD" clId="Web-{1E539A5C-30C5-ED5C-0377-E7ECC0195484}" dt="2023-06-03T23:08:15.696" v="1" actId="1076"/>
          <ac:picMkLst>
            <pc:docMk/>
            <pc:sldMk cId="109857222" sldId="256"/>
            <ac:picMk id="4" creationId="{3B315BC2-3887-2439-EAFD-E64AA856283C}"/>
          </ac:picMkLst>
        </pc:picChg>
        <pc:picChg chg="mod">
          <ac:chgData name="Harin Rana" userId="S::200532753@student.georgianc.on.ca::80325913-d57d-40ca-a84c-910e0f560ce1" providerId="AD" clId="Web-{1E539A5C-30C5-ED5C-0377-E7ECC0195484}" dt="2023-06-03T23:18:33.217" v="23"/>
          <ac:picMkLst>
            <pc:docMk/>
            <pc:sldMk cId="109857222" sldId="256"/>
            <ac:picMk id="7" creationId="{501EA890-7141-F0F0-2D77-3277B1084F2A}"/>
          </ac:picMkLst>
        </pc:picChg>
      </pc:sldChg>
      <pc:sldChg chg="ord">
        <pc:chgData name="Harin Rana" userId="S::200532753@student.georgianc.on.ca::80325913-d57d-40ca-a84c-910e0f560ce1" providerId="AD" clId="Web-{1E539A5C-30C5-ED5C-0377-E7ECC0195484}" dt="2023-06-03T23:11:14.113" v="13"/>
        <pc:sldMkLst>
          <pc:docMk/>
          <pc:sldMk cId="1950287117" sldId="265"/>
        </pc:sldMkLst>
      </pc:sldChg>
      <pc:sldChg chg="addSp delSp modSp new mod ord modClrScheme addAnim modShow chgLayout">
        <pc:chgData name="Harin Rana" userId="S::200532753@student.georgianc.on.ca::80325913-d57d-40ca-a84c-910e0f560ce1" providerId="AD" clId="Web-{1E539A5C-30C5-ED5C-0377-E7ECC0195484}" dt="2023-06-03T23:11:37.894" v="14" actId="14100"/>
        <pc:sldMkLst>
          <pc:docMk/>
          <pc:sldMk cId="2335947368" sldId="266"/>
        </pc:sldMkLst>
        <pc:spChg chg="del">
          <ac:chgData name="Harin Rana" userId="S::200532753@student.georgianc.on.ca::80325913-d57d-40ca-a84c-910e0f560ce1" providerId="AD" clId="Web-{1E539A5C-30C5-ED5C-0377-E7ECC0195484}" dt="2023-06-03T23:09:18.494" v="6"/>
          <ac:spMkLst>
            <pc:docMk/>
            <pc:sldMk cId="2335947368" sldId="266"/>
            <ac:spMk id="2" creationId="{9D841226-0BD6-E033-A43D-B059D0E5EA8F}"/>
          </ac:spMkLst>
        </pc:spChg>
        <pc:spChg chg="del">
          <ac:chgData name="Harin Rana" userId="S::200532753@student.georgianc.on.ca::80325913-d57d-40ca-a84c-910e0f560ce1" providerId="AD" clId="Web-{1E539A5C-30C5-ED5C-0377-E7ECC0195484}" dt="2023-06-03T23:09:18.494" v="6"/>
          <ac:spMkLst>
            <pc:docMk/>
            <pc:sldMk cId="2335947368" sldId="266"/>
            <ac:spMk id="3" creationId="{234189AD-AAC3-BE7F-0579-15CC840C3331}"/>
          </ac:spMkLst>
        </pc:spChg>
        <pc:picChg chg="add mod">
          <ac:chgData name="Harin Rana" userId="S::200532753@student.georgianc.on.ca::80325913-d57d-40ca-a84c-910e0f560ce1" providerId="AD" clId="Web-{1E539A5C-30C5-ED5C-0377-E7ECC0195484}" dt="2023-06-03T23:11:37.894" v="14" actId="14100"/>
          <ac:picMkLst>
            <pc:docMk/>
            <pc:sldMk cId="2335947368" sldId="266"/>
            <ac:picMk id="4" creationId="{F0C976D8-1A1A-0436-CDBE-BB4A5461C545}"/>
          </ac:picMkLst>
        </pc:picChg>
      </pc:sldChg>
      <pc:sldChg chg="new ord">
        <pc:chgData name="Harin Rana" userId="S::200532753@student.georgianc.on.ca::80325913-d57d-40ca-a84c-910e0f560ce1" providerId="AD" clId="Web-{1E539A5C-30C5-ED5C-0377-E7ECC0195484}" dt="2023-06-03T23:11:12.034" v="12"/>
        <pc:sldMkLst>
          <pc:docMk/>
          <pc:sldMk cId="1404691153" sldId="267"/>
        </pc:sldMkLst>
      </pc:sldChg>
    </pc:docChg>
  </pc:docChgLst>
  <pc:docChgLst>
    <pc:chgData name="Harin Rana" userId="S::200532753@student.georgianc.on.ca::80325913-d57d-40ca-a84c-910e0f560ce1" providerId="AD" clId="Web-{DD7866E8-2511-6EA6-81FB-77446ABA5247}"/>
    <pc:docChg chg="modSld">
      <pc:chgData name="Harin Rana" userId="S::200532753@student.georgianc.on.ca::80325913-d57d-40ca-a84c-910e0f560ce1" providerId="AD" clId="Web-{DD7866E8-2511-6EA6-81FB-77446ABA5247}" dt="2023-06-03T23:06:39.550" v="4"/>
      <pc:docMkLst>
        <pc:docMk/>
      </pc:docMkLst>
      <pc:sldChg chg="addSp modSp modMedia addAnim">
        <pc:chgData name="Harin Rana" userId="S::200532753@student.georgianc.on.ca::80325913-d57d-40ca-a84c-910e0f560ce1" providerId="AD" clId="Web-{DD7866E8-2511-6EA6-81FB-77446ABA5247}" dt="2023-06-03T23:06:39.550" v="4"/>
        <pc:sldMkLst>
          <pc:docMk/>
          <pc:sldMk cId="109857222" sldId="256"/>
        </pc:sldMkLst>
        <pc:picChg chg="add mod">
          <ac:chgData name="Harin Rana" userId="S::200532753@student.georgianc.on.ca::80325913-d57d-40ca-a84c-910e0f560ce1" providerId="AD" clId="Web-{DD7866E8-2511-6EA6-81FB-77446ABA5247}" dt="2023-06-03T23:06:39.550" v="4"/>
          <ac:picMkLst>
            <pc:docMk/>
            <pc:sldMk cId="109857222" sldId="256"/>
            <ac:picMk id="7" creationId="{501EA890-7141-F0F0-2D77-3277B1084F2A}"/>
          </ac:picMkLst>
        </pc:picChg>
      </pc:sldChg>
    </pc:docChg>
  </pc:docChgLst>
  <pc:docChgLst>
    <pc:chgData name="Harin Rana" userId="S::200532753@student.georgianc.on.ca::80325913-d57d-40ca-a84c-910e0f560ce1" providerId="AD" clId="Web-{A1C2774C-D220-4524-BC2A-D95A46D60447}"/>
    <pc:docChg chg="addSld delSld modSld addMainMaster delMainMaster">
      <pc:chgData name="Harin Rana" userId="S::200532753@student.georgianc.on.ca::80325913-d57d-40ca-a84c-910e0f560ce1" providerId="AD" clId="Web-{A1C2774C-D220-4524-BC2A-D95A46D60447}" dt="2023-06-03T23:04:44.497" v="924" actId="1076"/>
      <pc:docMkLst>
        <pc:docMk/>
      </pc:docMkLst>
      <pc:sldChg chg="addSp modSp mod setBg modClrScheme chgLayout">
        <pc:chgData name="Harin Rana" userId="S::200532753@student.georgianc.on.ca::80325913-d57d-40ca-a84c-910e0f560ce1" providerId="AD" clId="Web-{A1C2774C-D220-4524-BC2A-D95A46D60447}" dt="2023-06-03T22:24:42.307" v="42" actId="20577"/>
        <pc:sldMkLst>
          <pc:docMk/>
          <pc:sldMk cId="109857222" sldId="256"/>
        </pc:sldMkLst>
        <pc:spChg chg="mod">
          <ac:chgData name="Harin Rana" userId="S::200532753@student.georgianc.on.ca::80325913-d57d-40ca-a84c-910e0f560ce1" providerId="AD" clId="Web-{A1C2774C-D220-4524-BC2A-D95A46D60447}" dt="2023-06-03T22:22:40.147" v="23"/>
          <ac:spMkLst>
            <pc:docMk/>
            <pc:sldMk cId="109857222" sldId="256"/>
            <ac:spMk id="2" creationId="{00000000-0000-0000-0000-000000000000}"/>
          </ac:spMkLst>
        </pc:spChg>
        <pc:spChg chg="mod">
          <ac:chgData name="Harin Rana" userId="S::200532753@student.georgianc.on.ca::80325913-d57d-40ca-a84c-910e0f560ce1" providerId="AD" clId="Web-{A1C2774C-D220-4524-BC2A-D95A46D60447}" dt="2023-06-03T22:24:42.307" v="42" actId="20577"/>
          <ac:spMkLst>
            <pc:docMk/>
            <pc:sldMk cId="109857222" sldId="256"/>
            <ac:spMk id="3" creationId="{00000000-0000-0000-0000-000000000000}"/>
          </ac:spMkLst>
        </pc:spChg>
        <pc:spChg chg="add">
          <ac:chgData name="Harin Rana" userId="S::200532753@student.georgianc.on.ca::80325913-d57d-40ca-a84c-910e0f560ce1" providerId="AD" clId="Web-{A1C2774C-D220-4524-BC2A-D95A46D60447}" dt="2023-06-03T22:22:40.147" v="23"/>
          <ac:spMkLst>
            <pc:docMk/>
            <pc:sldMk cId="109857222" sldId="256"/>
            <ac:spMk id="9" creationId="{E20BB609-EF92-42DB-836C-0699A590B5CF}"/>
          </ac:spMkLst>
        </pc:spChg>
        <pc:spChg chg="add">
          <ac:chgData name="Harin Rana" userId="S::200532753@student.georgianc.on.ca::80325913-d57d-40ca-a84c-910e0f560ce1" providerId="AD" clId="Web-{A1C2774C-D220-4524-BC2A-D95A46D60447}" dt="2023-06-03T22:22:40.147" v="23"/>
          <ac:spMkLst>
            <pc:docMk/>
            <pc:sldMk cId="109857222" sldId="256"/>
            <ac:spMk id="11" creationId="{8BEC44CD-E290-4D60-A056-5BA05B182AC3}"/>
          </ac:spMkLst>
        </pc:spChg>
        <pc:spChg chg="add">
          <ac:chgData name="Harin Rana" userId="S::200532753@student.georgianc.on.ca::80325913-d57d-40ca-a84c-910e0f560ce1" providerId="AD" clId="Web-{A1C2774C-D220-4524-BC2A-D95A46D60447}" dt="2023-06-03T22:22:40.147" v="23"/>
          <ac:spMkLst>
            <pc:docMk/>
            <pc:sldMk cId="109857222" sldId="256"/>
            <ac:spMk id="13" creationId="{B2C335F7-F61C-4EB4-80F2-4B1438FE66BB}"/>
          </ac:spMkLst>
        </pc:spChg>
        <pc:spChg chg="add">
          <ac:chgData name="Harin Rana" userId="S::200532753@student.georgianc.on.ca::80325913-d57d-40ca-a84c-910e0f560ce1" providerId="AD" clId="Web-{A1C2774C-D220-4524-BC2A-D95A46D60447}" dt="2023-06-03T22:22:40.147" v="23"/>
          <ac:spMkLst>
            <pc:docMk/>
            <pc:sldMk cId="109857222" sldId="256"/>
            <ac:spMk id="15" creationId="{F1189494-2B67-46D2-93D6-A122A09BF6B2}"/>
          </ac:spMkLst>
        </pc:spChg>
        <pc:picChg chg="add mod">
          <ac:chgData name="Harin Rana" userId="S::200532753@student.georgianc.on.ca::80325913-d57d-40ca-a84c-910e0f560ce1" providerId="AD" clId="Web-{A1C2774C-D220-4524-BC2A-D95A46D60447}" dt="2023-06-03T22:24:25.962" v="34" actId="1076"/>
          <ac:picMkLst>
            <pc:docMk/>
            <pc:sldMk cId="109857222" sldId="256"/>
            <ac:picMk id="4" creationId="{3B315BC2-3887-2439-EAFD-E64AA856283C}"/>
          </ac:picMkLst>
        </pc:picChg>
        <pc:picChg chg="add mod">
          <ac:chgData name="Harin Rana" userId="S::200532753@student.georgianc.on.ca::80325913-d57d-40ca-a84c-910e0f560ce1" providerId="AD" clId="Web-{A1C2774C-D220-4524-BC2A-D95A46D60447}" dt="2023-06-03T22:23:32.148" v="29" actId="14100"/>
          <ac:picMkLst>
            <pc:docMk/>
            <pc:sldMk cId="109857222" sldId="256"/>
            <ac:picMk id="5" creationId="{BF44EED7-2CAF-0EFF-90D8-5E2A148D053C}"/>
          </ac:picMkLst>
        </pc:picChg>
        <pc:picChg chg="add mod">
          <ac:chgData name="Harin Rana" userId="S::200532753@student.georgianc.on.ca::80325913-d57d-40ca-a84c-910e0f560ce1" providerId="AD" clId="Web-{A1C2774C-D220-4524-BC2A-D95A46D60447}" dt="2023-06-03T22:24:14.149" v="33" actId="14100"/>
          <ac:picMkLst>
            <pc:docMk/>
            <pc:sldMk cId="109857222" sldId="256"/>
            <ac:picMk id="6" creationId="{94C37AEB-4292-7734-3FDD-AB1929FCFCB8}"/>
          </ac:picMkLst>
        </pc:picChg>
      </pc:sldChg>
      <pc:sldChg chg="addSp delSp modSp new mod setBg addAnim">
        <pc:chgData name="Harin Rana" userId="S::200532753@student.georgianc.on.ca::80325913-d57d-40ca-a84c-910e0f560ce1" providerId="AD" clId="Web-{A1C2774C-D220-4524-BC2A-D95A46D60447}" dt="2023-06-03T22:32:46.742" v="155" actId="1076"/>
        <pc:sldMkLst>
          <pc:docMk/>
          <pc:sldMk cId="298207652" sldId="257"/>
        </pc:sldMkLst>
        <pc:spChg chg="mod ord">
          <ac:chgData name="Harin Rana" userId="S::200532753@student.georgianc.on.ca::80325913-d57d-40ca-a84c-910e0f560ce1" providerId="AD" clId="Web-{A1C2774C-D220-4524-BC2A-D95A46D60447}" dt="2023-06-03T22:32:17.539" v="150"/>
          <ac:spMkLst>
            <pc:docMk/>
            <pc:sldMk cId="298207652" sldId="257"/>
            <ac:spMk id="2" creationId="{954975ED-2200-303C-4608-B265313DE659}"/>
          </ac:spMkLst>
        </pc:spChg>
        <pc:spChg chg="add del">
          <ac:chgData name="Harin Rana" userId="S::200532753@student.georgianc.on.ca::80325913-d57d-40ca-a84c-910e0f560ce1" providerId="AD" clId="Web-{A1C2774C-D220-4524-BC2A-D95A46D60447}" dt="2023-06-03T22:32:17.523" v="149"/>
          <ac:spMkLst>
            <pc:docMk/>
            <pc:sldMk cId="298207652" sldId="257"/>
            <ac:spMk id="24" creationId="{ADE57300-C7FF-4578-99A0-42B0295B123C}"/>
          </ac:spMkLst>
        </pc:spChg>
        <pc:spChg chg="add del">
          <ac:chgData name="Harin Rana" userId="S::200532753@student.georgianc.on.ca::80325913-d57d-40ca-a84c-910e0f560ce1" providerId="AD" clId="Web-{A1C2774C-D220-4524-BC2A-D95A46D60447}" dt="2023-06-03T22:32:17.523" v="149"/>
          <ac:spMkLst>
            <pc:docMk/>
            <pc:sldMk cId="298207652" sldId="257"/>
            <ac:spMk id="26" creationId="{F3FF94B3-6D3E-44FE-BB02-A9027C0003C7}"/>
          </ac:spMkLst>
        </pc:spChg>
        <pc:spChg chg="add del">
          <ac:chgData name="Harin Rana" userId="S::200532753@student.georgianc.on.ca::80325913-d57d-40ca-a84c-910e0f560ce1" providerId="AD" clId="Web-{A1C2774C-D220-4524-BC2A-D95A46D60447}" dt="2023-06-03T22:32:17.523" v="149"/>
          <ac:spMkLst>
            <pc:docMk/>
            <pc:sldMk cId="298207652" sldId="257"/>
            <ac:spMk id="28" creationId="{E20BB609-EF92-42DB-836C-0699A590B5CF}"/>
          </ac:spMkLst>
        </pc:spChg>
        <pc:spChg chg="add del">
          <ac:chgData name="Harin Rana" userId="S::200532753@student.georgianc.on.ca::80325913-d57d-40ca-a84c-910e0f560ce1" providerId="AD" clId="Web-{A1C2774C-D220-4524-BC2A-D95A46D60447}" dt="2023-06-03T22:32:17.523" v="149"/>
          <ac:spMkLst>
            <pc:docMk/>
            <pc:sldMk cId="298207652" sldId="257"/>
            <ac:spMk id="30" creationId="{8BEC44CD-E290-4D60-A056-5BA05B182AC3}"/>
          </ac:spMkLst>
        </pc:spChg>
        <pc:spChg chg="add del">
          <ac:chgData name="Harin Rana" userId="S::200532753@student.georgianc.on.ca::80325913-d57d-40ca-a84c-910e0f560ce1" providerId="AD" clId="Web-{A1C2774C-D220-4524-BC2A-D95A46D60447}" dt="2023-06-03T22:32:17.523" v="149"/>
          <ac:spMkLst>
            <pc:docMk/>
            <pc:sldMk cId="298207652" sldId="257"/>
            <ac:spMk id="32" creationId="{B2C335F7-F61C-4EB4-80F2-4B1438FE66BB}"/>
          </ac:spMkLst>
        </pc:spChg>
        <pc:spChg chg="add del">
          <ac:chgData name="Harin Rana" userId="S::200532753@student.georgianc.on.ca::80325913-d57d-40ca-a84c-910e0f560ce1" providerId="AD" clId="Web-{A1C2774C-D220-4524-BC2A-D95A46D60447}" dt="2023-06-03T22:32:17.523" v="149"/>
          <ac:spMkLst>
            <pc:docMk/>
            <pc:sldMk cId="298207652" sldId="257"/>
            <ac:spMk id="34" creationId="{F1189494-2B67-46D2-93D6-A122A09BF6B2}"/>
          </ac:spMkLst>
        </pc:spChg>
        <pc:spChg chg="add">
          <ac:chgData name="Harin Rana" userId="S::200532753@student.georgianc.on.ca::80325913-d57d-40ca-a84c-910e0f560ce1" providerId="AD" clId="Web-{A1C2774C-D220-4524-BC2A-D95A46D60447}" dt="2023-06-03T22:32:17.539" v="150"/>
          <ac:spMkLst>
            <pc:docMk/>
            <pc:sldMk cId="298207652" sldId="257"/>
            <ac:spMk id="36" creationId="{ADE57300-C7FF-4578-99A0-42B0295B123C}"/>
          </ac:spMkLst>
        </pc:spChg>
        <pc:spChg chg="add">
          <ac:chgData name="Harin Rana" userId="S::200532753@student.georgianc.on.ca::80325913-d57d-40ca-a84c-910e0f560ce1" providerId="AD" clId="Web-{A1C2774C-D220-4524-BC2A-D95A46D60447}" dt="2023-06-03T22:32:17.539" v="150"/>
          <ac:spMkLst>
            <pc:docMk/>
            <pc:sldMk cId="298207652" sldId="257"/>
            <ac:spMk id="37" creationId="{F3FF94B3-6D3E-44FE-BB02-A9027C0003C7}"/>
          </ac:spMkLst>
        </pc:spChg>
        <pc:spChg chg="add">
          <ac:chgData name="Harin Rana" userId="S::200532753@student.georgianc.on.ca::80325913-d57d-40ca-a84c-910e0f560ce1" providerId="AD" clId="Web-{A1C2774C-D220-4524-BC2A-D95A46D60447}" dt="2023-06-03T22:32:17.539" v="150"/>
          <ac:spMkLst>
            <pc:docMk/>
            <pc:sldMk cId="298207652" sldId="257"/>
            <ac:spMk id="38" creationId="{DD1980C8-FD80-43D8-9D6A-0262A4D53391}"/>
          </ac:spMkLst>
        </pc:spChg>
        <pc:spChg chg="add">
          <ac:chgData name="Harin Rana" userId="S::200532753@student.georgianc.on.ca::80325913-d57d-40ca-a84c-910e0f560ce1" providerId="AD" clId="Web-{A1C2774C-D220-4524-BC2A-D95A46D60447}" dt="2023-06-03T22:32:17.539" v="150"/>
          <ac:spMkLst>
            <pc:docMk/>
            <pc:sldMk cId="298207652" sldId="257"/>
            <ac:spMk id="39" creationId="{B2C335F7-F61C-4EB4-80F2-4B1438FE66BB}"/>
          </ac:spMkLst>
        </pc:spChg>
        <pc:spChg chg="add">
          <ac:chgData name="Harin Rana" userId="S::200532753@student.georgianc.on.ca::80325913-d57d-40ca-a84c-910e0f560ce1" providerId="AD" clId="Web-{A1C2774C-D220-4524-BC2A-D95A46D60447}" dt="2023-06-03T22:32:17.539" v="150"/>
          <ac:spMkLst>
            <pc:docMk/>
            <pc:sldMk cId="298207652" sldId="257"/>
            <ac:spMk id="40" creationId="{F1189494-2B67-46D2-93D6-A122A09BF6B2}"/>
          </ac:spMkLst>
        </pc:spChg>
        <pc:picChg chg="add del mod">
          <ac:chgData name="Harin Rana" userId="S::200532753@student.georgianc.on.ca::80325913-d57d-40ca-a84c-910e0f560ce1" providerId="AD" clId="Web-{A1C2774C-D220-4524-BC2A-D95A46D60447}" dt="2023-06-03T22:30:56.755" v="133"/>
          <ac:picMkLst>
            <pc:docMk/>
            <pc:sldMk cId="298207652" sldId="257"/>
            <ac:picMk id="3" creationId="{29B7EE62-9191-B63F-53F9-E6E6C749B198}"/>
          </ac:picMkLst>
        </pc:picChg>
        <pc:picChg chg="add del mod">
          <ac:chgData name="Harin Rana" userId="S::200532753@student.georgianc.on.ca::80325913-d57d-40ca-a84c-910e0f560ce1" providerId="AD" clId="Web-{A1C2774C-D220-4524-BC2A-D95A46D60447}" dt="2023-06-03T22:30:56.755" v="132"/>
          <ac:picMkLst>
            <pc:docMk/>
            <pc:sldMk cId="298207652" sldId="257"/>
            <ac:picMk id="4" creationId="{CFEA7F00-AC4E-80B7-5923-B00342993B29}"/>
          </ac:picMkLst>
        </pc:picChg>
        <pc:picChg chg="add del mod">
          <ac:chgData name="Harin Rana" userId="S::200532753@student.georgianc.on.ca::80325913-d57d-40ca-a84c-910e0f560ce1" providerId="AD" clId="Web-{A1C2774C-D220-4524-BC2A-D95A46D60447}" dt="2023-06-03T22:30:56.755" v="131"/>
          <ac:picMkLst>
            <pc:docMk/>
            <pc:sldMk cId="298207652" sldId="257"/>
            <ac:picMk id="5" creationId="{CFCF9D78-92E1-487C-5647-8F05A51DF495}"/>
          </ac:picMkLst>
        </pc:picChg>
        <pc:picChg chg="add del mod">
          <ac:chgData name="Harin Rana" userId="S::200532753@student.georgianc.on.ca::80325913-d57d-40ca-a84c-910e0f560ce1" providerId="AD" clId="Web-{A1C2774C-D220-4524-BC2A-D95A46D60447}" dt="2023-06-03T22:30:56.755" v="130"/>
          <ac:picMkLst>
            <pc:docMk/>
            <pc:sldMk cId="298207652" sldId="257"/>
            <ac:picMk id="6" creationId="{FEC1AE59-3A68-EC65-3050-789629BC7941}"/>
          </ac:picMkLst>
        </pc:picChg>
        <pc:picChg chg="add del mod">
          <ac:chgData name="Harin Rana" userId="S::200532753@student.georgianc.on.ca::80325913-d57d-40ca-a84c-910e0f560ce1" providerId="AD" clId="Web-{A1C2774C-D220-4524-BC2A-D95A46D60447}" dt="2023-06-03T22:30:56.755" v="129"/>
          <ac:picMkLst>
            <pc:docMk/>
            <pc:sldMk cId="298207652" sldId="257"/>
            <ac:picMk id="7" creationId="{A46CF4E2-2100-46DE-EA6E-74358694AFCB}"/>
          </ac:picMkLst>
        </pc:picChg>
        <pc:picChg chg="add del mod">
          <ac:chgData name="Harin Rana" userId="S::200532753@student.georgianc.on.ca::80325913-d57d-40ca-a84c-910e0f560ce1" providerId="AD" clId="Web-{A1C2774C-D220-4524-BC2A-D95A46D60447}" dt="2023-06-03T22:30:56.755" v="128"/>
          <ac:picMkLst>
            <pc:docMk/>
            <pc:sldMk cId="298207652" sldId="257"/>
            <ac:picMk id="8" creationId="{15FFE625-A07B-A908-6D9E-E5047D325758}"/>
          </ac:picMkLst>
        </pc:picChg>
        <pc:picChg chg="add del mod">
          <ac:chgData name="Harin Rana" userId="S::200532753@student.georgianc.on.ca::80325913-d57d-40ca-a84c-910e0f560ce1" providerId="AD" clId="Web-{A1C2774C-D220-4524-BC2A-D95A46D60447}" dt="2023-06-03T22:30:56.755" v="127"/>
          <ac:picMkLst>
            <pc:docMk/>
            <pc:sldMk cId="298207652" sldId="257"/>
            <ac:picMk id="9" creationId="{A1E50FC6-ED4B-9B9A-F92D-3E1A33181481}"/>
          </ac:picMkLst>
        </pc:picChg>
        <pc:picChg chg="add del mod">
          <ac:chgData name="Harin Rana" userId="S::200532753@student.georgianc.on.ca::80325913-d57d-40ca-a84c-910e0f560ce1" providerId="AD" clId="Web-{A1C2774C-D220-4524-BC2A-D95A46D60447}" dt="2023-06-03T22:30:56.755" v="126"/>
          <ac:picMkLst>
            <pc:docMk/>
            <pc:sldMk cId="298207652" sldId="257"/>
            <ac:picMk id="10" creationId="{8403EFBE-3454-71AB-7863-FA5FDD018958}"/>
          </ac:picMkLst>
        </pc:picChg>
        <pc:picChg chg="add del mod">
          <ac:chgData name="Harin Rana" userId="S::200532753@student.georgianc.on.ca::80325913-d57d-40ca-a84c-910e0f560ce1" providerId="AD" clId="Web-{A1C2774C-D220-4524-BC2A-D95A46D60447}" dt="2023-06-03T22:30:56.755" v="125"/>
          <ac:picMkLst>
            <pc:docMk/>
            <pc:sldMk cId="298207652" sldId="257"/>
            <ac:picMk id="11" creationId="{390F458E-3D77-72E2-FF29-787581C9D0EF}"/>
          </ac:picMkLst>
        </pc:picChg>
        <pc:picChg chg="add del mod">
          <ac:chgData name="Harin Rana" userId="S::200532753@student.georgianc.on.ca::80325913-d57d-40ca-a84c-910e0f560ce1" providerId="AD" clId="Web-{A1C2774C-D220-4524-BC2A-D95A46D60447}" dt="2023-06-03T22:30:56.755" v="124"/>
          <ac:picMkLst>
            <pc:docMk/>
            <pc:sldMk cId="298207652" sldId="257"/>
            <ac:picMk id="12" creationId="{D07C553A-28B7-ABC5-905C-C60014CCE4B6}"/>
          </ac:picMkLst>
        </pc:picChg>
        <pc:picChg chg="add del mod">
          <ac:chgData name="Harin Rana" userId="S::200532753@student.georgianc.on.ca::80325913-d57d-40ca-a84c-910e0f560ce1" providerId="AD" clId="Web-{A1C2774C-D220-4524-BC2A-D95A46D60447}" dt="2023-06-03T22:30:53.583" v="123"/>
          <ac:picMkLst>
            <pc:docMk/>
            <pc:sldMk cId="298207652" sldId="257"/>
            <ac:picMk id="13" creationId="{CC7419EE-8135-E7AC-0344-684670F83725}"/>
          </ac:picMkLst>
        </pc:picChg>
        <pc:picChg chg="add del mod">
          <ac:chgData name="Harin Rana" userId="S::200532753@student.georgianc.on.ca::80325913-d57d-40ca-a84c-910e0f560ce1" providerId="AD" clId="Web-{A1C2774C-D220-4524-BC2A-D95A46D60447}" dt="2023-06-03T22:30:51.020" v="122"/>
          <ac:picMkLst>
            <pc:docMk/>
            <pc:sldMk cId="298207652" sldId="257"/>
            <ac:picMk id="14" creationId="{06225037-51E2-034B-B82C-B5DECAAA39EE}"/>
          </ac:picMkLst>
        </pc:picChg>
        <pc:picChg chg="add del mod">
          <ac:chgData name="Harin Rana" userId="S::200532753@student.georgianc.on.ca::80325913-d57d-40ca-a84c-910e0f560ce1" providerId="AD" clId="Web-{A1C2774C-D220-4524-BC2A-D95A46D60447}" dt="2023-06-03T22:30:50.645" v="121"/>
          <ac:picMkLst>
            <pc:docMk/>
            <pc:sldMk cId="298207652" sldId="257"/>
            <ac:picMk id="15" creationId="{C342F107-5B4E-5697-94BE-A202E1CB9F37}"/>
          </ac:picMkLst>
        </pc:picChg>
        <pc:picChg chg="add mod">
          <ac:chgData name="Harin Rana" userId="S::200532753@student.georgianc.on.ca::80325913-d57d-40ca-a84c-910e0f560ce1" providerId="AD" clId="Web-{A1C2774C-D220-4524-BC2A-D95A46D60447}" dt="2023-06-03T22:32:17.539" v="150"/>
          <ac:picMkLst>
            <pc:docMk/>
            <pc:sldMk cId="298207652" sldId="257"/>
            <ac:picMk id="16" creationId="{CA298D08-92C4-6D61-07A1-D05A078BDD3C}"/>
          </ac:picMkLst>
        </pc:picChg>
        <pc:picChg chg="add mod">
          <ac:chgData name="Harin Rana" userId="S::200532753@student.georgianc.on.ca::80325913-d57d-40ca-a84c-910e0f560ce1" providerId="AD" clId="Web-{A1C2774C-D220-4524-BC2A-D95A46D60447}" dt="2023-06-03T22:32:17.539" v="150"/>
          <ac:picMkLst>
            <pc:docMk/>
            <pc:sldMk cId="298207652" sldId="257"/>
            <ac:picMk id="17" creationId="{56E85523-6650-E923-7C08-6271BF31B16F}"/>
          </ac:picMkLst>
        </pc:picChg>
        <pc:picChg chg="add mod ord">
          <ac:chgData name="Harin Rana" userId="S::200532753@student.georgianc.on.ca::80325913-d57d-40ca-a84c-910e0f560ce1" providerId="AD" clId="Web-{A1C2774C-D220-4524-BC2A-D95A46D60447}" dt="2023-06-03T22:32:17.539" v="150"/>
          <ac:picMkLst>
            <pc:docMk/>
            <pc:sldMk cId="298207652" sldId="257"/>
            <ac:picMk id="18" creationId="{A38817EA-1FAA-AAA7-D8E0-BCC3EFB8E52E}"/>
          </ac:picMkLst>
        </pc:picChg>
        <pc:picChg chg="add mod ord">
          <ac:chgData name="Harin Rana" userId="S::200532753@student.georgianc.on.ca::80325913-d57d-40ca-a84c-910e0f560ce1" providerId="AD" clId="Web-{A1C2774C-D220-4524-BC2A-D95A46D60447}" dt="2023-06-03T22:32:17.539" v="150"/>
          <ac:picMkLst>
            <pc:docMk/>
            <pc:sldMk cId="298207652" sldId="257"/>
            <ac:picMk id="19" creationId="{480C8C7C-95AB-5372-3626-B68098F0B3A9}"/>
          </ac:picMkLst>
        </pc:picChg>
        <pc:picChg chg="add mod">
          <ac:chgData name="Harin Rana" userId="S::200532753@student.georgianc.on.ca::80325913-d57d-40ca-a84c-910e0f560ce1" providerId="AD" clId="Web-{A1C2774C-D220-4524-BC2A-D95A46D60447}" dt="2023-06-03T22:32:46.742" v="155" actId="1076"/>
          <ac:picMkLst>
            <pc:docMk/>
            <pc:sldMk cId="298207652" sldId="257"/>
            <ac:picMk id="20" creationId="{885CC9F9-9E87-9086-5C80-4C390AE7114C}"/>
          </ac:picMkLst>
        </pc:picChg>
        <pc:picChg chg="add mod">
          <ac:chgData name="Harin Rana" userId="S::200532753@student.georgianc.on.ca::80325913-d57d-40ca-a84c-910e0f560ce1" providerId="AD" clId="Web-{A1C2774C-D220-4524-BC2A-D95A46D60447}" dt="2023-06-03T22:32:45.399" v="154" actId="1076"/>
          <ac:picMkLst>
            <pc:docMk/>
            <pc:sldMk cId="298207652" sldId="257"/>
            <ac:picMk id="21" creationId="{BDFCFE05-0AD5-1EF1-51CB-7178B6FF9DDF}"/>
          </ac:picMkLst>
        </pc:picChg>
      </pc:sldChg>
      <pc:sldChg chg="addSp delSp modSp new del mod setBg modClrScheme delDesignElem chgLayout">
        <pc:chgData name="Harin Rana" userId="S::200532753@student.georgianc.on.ca::80325913-d57d-40ca-a84c-910e0f560ce1" providerId="AD" clId="Web-{A1C2774C-D220-4524-BC2A-D95A46D60447}" dt="2023-06-03T22:25:44.699" v="46"/>
        <pc:sldMkLst>
          <pc:docMk/>
          <pc:sldMk cId="2094429631" sldId="257"/>
        </pc:sldMkLst>
        <pc:spChg chg="del mod">
          <ac:chgData name="Harin Rana" userId="S::200532753@student.georgianc.on.ca::80325913-d57d-40ca-a84c-910e0f560ce1" providerId="AD" clId="Web-{A1C2774C-D220-4524-BC2A-D95A46D60447}" dt="2023-06-03T22:25:15.479" v="45"/>
          <ac:spMkLst>
            <pc:docMk/>
            <pc:sldMk cId="2094429631" sldId="257"/>
            <ac:spMk id="2" creationId="{551D0082-E91E-4D9B-BB9F-1331AC7146FE}"/>
          </ac:spMkLst>
        </pc:spChg>
        <pc:spChg chg="del mod">
          <ac:chgData name="Harin Rana" userId="S::200532753@student.georgianc.on.ca::80325913-d57d-40ca-a84c-910e0f560ce1" providerId="AD" clId="Web-{A1C2774C-D220-4524-BC2A-D95A46D60447}" dt="2023-06-03T22:25:15.479" v="45"/>
          <ac:spMkLst>
            <pc:docMk/>
            <pc:sldMk cId="2094429631" sldId="257"/>
            <ac:spMk id="3" creationId="{25B6B149-E021-B742-3EC9-E8C1480F53C3}"/>
          </ac:spMkLst>
        </pc:spChg>
        <pc:spChg chg="add del">
          <ac:chgData name="Harin Rana" userId="S::200532753@student.georgianc.on.ca::80325913-d57d-40ca-a84c-910e0f560ce1" providerId="AD" clId="Web-{A1C2774C-D220-4524-BC2A-D95A46D60447}" dt="2023-06-03T22:25:15.479" v="45"/>
          <ac:spMkLst>
            <pc:docMk/>
            <pc:sldMk cId="2094429631" sldId="257"/>
            <ac:spMk id="8" creationId="{3211A30E-8D3A-44A0-B641-82550989DC4E}"/>
          </ac:spMkLst>
        </pc:spChg>
        <pc:spChg chg="add del">
          <ac:chgData name="Harin Rana" userId="S::200532753@student.georgianc.on.ca::80325913-d57d-40ca-a84c-910e0f560ce1" providerId="AD" clId="Web-{A1C2774C-D220-4524-BC2A-D95A46D60447}" dt="2023-06-03T22:25:15.479" v="45"/>
          <ac:spMkLst>
            <pc:docMk/>
            <pc:sldMk cId="2094429631" sldId="257"/>
            <ac:spMk id="10" creationId="{887F59F2-5FBC-40CD-AD35-376AECE49EA6}"/>
          </ac:spMkLst>
        </pc:spChg>
        <pc:spChg chg="add del">
          <ac:chgData name="Harin Rana" userId="S::200532753@student.georgianc.on.ca::80325913-d57d-40ca-a84c-910e0f560ce1" providerId="AD" clId="Web-{A1C2774C-D220-4524-BC2A-D95A46D60447}" dt="2023-06-03T22:25:15.479" v="45"/>
          <ac:spMkLst>
            <pc:docMk/>
            <pc:sldMk cId="2094429631" sldId="257"/>
            <ac:spMk id="12" creationId="{A133035C-46AF-4B6B-A264-C0D48C50BA93}"/>
          </ac:spMkLst>
        </pc:spChg>
      </pc:sldChg>
      <pc:sldChg chg="addSp modSp new mod setBg addAnim">
        <pc:chgData name="Harin Rana" userId="S::200532753@student.georgianc.on.ca::80325913-d57d-40ca-a84c-910e0f560ce1" providerId="AD" clId="Web-{A1C2774C-D220-4524-BC2A-D95A46D60447}" dt="2023-06-03T22:35:11.294" v="219"/>
        <pc:sldMkLst>
          <pc:docMk/>
          <pc:sldMk cId="3338246133" sldId="258"/>
        </pc:sldMkLst>
        <pc:spChg chg="mod ord">
          <ac:chgData name="Harin Rana" userId="S::200532753@student.georgianc.on.ca::80325913-d57d-40ca-a84c-910e0f560ce1" providerId="AD" clId="Web-{A1C2774C-D220-4524-BC2A-D95A46D60447}" dt="2023-06-03T22:35:11.294" v="218"/>
          <ac:spMkLst>
            <pc:docMk/>
            <pc:sldMk cId="3338246133" sldId="258"/>
            <ac:spMk id="2" creationId="{05EF9BF8-32DB-AE31-BDBE-11E6D4F542A6}"/>
          </ac:spMkLst>
        </pc:spChg>
        <pc:spChg chg="add">
          <ac:chgData name="Harin Rana" userId="S::200532753@student.georgianc.on.ca::80325913-d57d-40ca-a84c-910e0f560ce1" providerId="AD" clId="Web-{A1C2774C-D220-4524-BC2A-D95A46D60447}" dt="2023-06-03T22:35:11.294" v="218"/>
          <ac:spMkLst>
            <pc:docMk/>
            <pc:sldMk cId="3338246133" sldId="258"/>
            <ac:spMk id="8" creationId="{ADE57300-C7FF-4578-99A0-42B0295B123C}"/>
          </ac:spMkLst>
        </pc:spChg>
        <pc:spChg chg="add">
          <ac:chgData name="Harin Rana" userId="S::200532753@student.georgianc.on.ca::80325913-d57d-40ca-a84c-910e0f560ce1" providerId="AD" clId="Web-{A1C2774C-D220-4524-BC2A-D95A46D60447}" dt="2023-06-03T22:35:11.294" v="218"/>
          <ac:spMkLst>
            <pc:docMk/>
            <pc:sldMk cId="3338246133" sldId="258"/>
            <ac:spMk id="10" creationId="{F3FF94B3-6D3E-44FE-BB02-A9027C0003C7}"/>
          </ac:spMkLst>
        </pc:spChg>
        <pc:spChg chg="add">
          <ac:chgData name="Harin Rana" userId="S::200532753@student.georgianc.on.ca::80325913-d57d-40ca-a84c-910e0f560ce1" providerId="AD" clId="Web-{A1C2774C-D220-4524-BC2A-D95A46D60447}" dt="2023-06-03T22:35:11.294" v="218"/>
          <ac:spMkLst>
            <pc:docMk/>
            <pc:sldMk cId="3338246133" sldId="258"/>
            <ac:spMk id="12" creationId="{E20BB609-EF92-42DB-836C-0699A590B5CF}"/>
          </ac:spMkLst>
        </pc:spChg>
        <pc:spChg chg="add">
          <ac:chgData name="Harin Rana" userId="S::200532753@student.georgianc.on.ca::80325913-d57d-40ca-a84c-910e0f560ce1" providerId="AD" clId="Web-{A1C2774C-D220-4524-BC2A-D95A46D60447}" dt="2023-06-03T22:35:11.294" v="218"/>
          <ac:spMkLst>
            <pc:docMk/>
            <pc:sldMk cId="3338246133" sldId="258"/>
            <ac:spMk id="14" creationId="{637992A9-1E8C-4E57-B4F4-EE2D38E504A2}"/>
          </ac:spMkLst>
        </pc:spChg>
        <pc:spChg chg="add">
          <ac:chgData name="Harin Rana" userId="S::200532753@student.georgianc.on.ca::80325913-d57d-40ca-a84c-910e0f560ce1" providerId="AD" clId="Web-{A1C2774C-D220-4524-BC2A-D95A46D60447}" dt="2023-06-03T22:35:11.294" v="218"/>
          <ac:spMkLst>
            <pc:docMk/>
            <pc:sldMk cId="3338246133" sldId="258"/>
            <ac:spMk id="16" creationId="{B2C335F7-F61C-4EB4-80F2-4B1438FE66BB}"/>
          </ac:spMkLst>
        </pc:spChg>
        <pc:picChg chg="add mod">
          <ac:chgData name="Harin Rana" userId="S::200532753@student.georgianc.on.ca::80325913-d57d-40ca-a84c-910e0f560ce1" providerId="AD" clId="Web-{A1C2774C-D220-4524-BC2A-D95A46D60447}" dt="2023-06-03T22:35:11.294" v="218"/>
          <ac:picMkLst>
            <pc:docMk/>
            <pc:sldMk cId="3338246133" sldId="258"/>
            <ac:picMk id="3" creationId="{81015ABE-F5CD-76EB-2CCD-A4BD27D28A4C}"/>
          </ac:picMkLst>
        </pc:picChg>
      </pc:sldChg>
      <pc:sldChg chg="addSp modSp new">
        <pc:chgData name="Harin Rana" userId="S::200532753@student.georgianc.on.ca::80325913-d57d-40ca-a84c-910e0f560ce1" providerId="AD" clId="Web-{A1C2774C-D220-4524-BC2A-D95A46D60447}" dt="2023-06-03T22:37:20.688" v="271" actId="1076"/>
        <pc:sldMkLst>
          <pc:docMk/>
          <pc:sldMk cId="3675404759" sldId="259"/>
        </pc:sldMkLst>
        <pc:spChg chg="mod">
          <ac:chgData name="Harin Rana" userId="S::200532753@student.georgianc.on.ca::80325913-d57d-40ca-a84c-910e0f560ce1" providerId="AD" clId="Web-{A1C2774C-D220-4524-BC2A-D95A46D60447}" dt="2023-06-03T22:36:52.875" v="265" actId="1076"/>
          <ac:spMkLst>
            <pc:docMk/>
            <pc:sldMk cId="3675404759" sldId="259"/>
            <ac:spMk id="2" creationId="{70C9F915-CF4A-01C0-6238-7893C8DFFDC6}"/>
          </ac:spMkLst>
        </pc:spChg>
        <pc:picChg chg="add mod">
          <ac:chgData name="Harin Rana" userId="S::200532753@student.georgianc.on.ca::80325913-d57d-40ca-a84c-910e0f560ce1" providerId="AD" clId="Web-{A1C2774C-D220-4524-BC2A-D95A46D60447}" dt="2023-06-03T22:37:14.813" v="266"/>
          <ac:picMkLst>
            <pc:docMk/>
            <pc:sldMk cId="3675404759" sldId="259"/>
            <ac:picMk id="3" creationId="{C4B23E61-C026-AAC2-CF01-7409615C09D5}"/>
          </ac:picMkLst>
        </pc:picChg>
        <pc:picChg chg="add mod">
          <ac:chgData name="Harin Rana" userId="S::200532753@student.georgianc.on.ca::80325913-d57d-40ca-a84c-910e0f560ce1" providerId="AD" clId="Web-{A1C2774C-D220-4524-BC2A-D95A46D60447}" dt="2023-06-03T22:37:20.688" v="271" actId="1076"/>
          <ac:picMkLst>
            <pc:docMk/>
            <pc:sldMk cId="3675404759" sldId="259"/>
            <ac:picMk id="4" creationId="{37893554-68D8-684B-E7DA-379E17ABA00B}"/>
          </ac:picMkLst>
        </pc:picChg>
        <pc:picChg chg="add mod">
          <ac:chgData name="Harin Rana" userId="S::200532753@student.georgianc.on.ca::80325913-d57d-40ca-a84c-910e0f560ce1" providerId="AD" clId="Web-{A1C2774C-D220-4524-BC2A-D95A46D60447}" dt="2023-06-03T22:37:19.047" v="270" actId="1076"/>
          <ac:picMkLst>
            <pc:docMk/>
            <pc:sldMk cId="3675404759" sldId="259"/>
            <ac:picMk id="5" creationId="{ED875B0B-FE6D-AE3D-BF2F-62A451268A6F}"/>
          </ac:picMkLst>
        </pc:picChg>
      </pc:sldChg>
      <pc:sldChg chg="addSp modSp new">
        <pc:chgData name="Harin Rana" userId="S::200532753@student.georgianc.on.ca::80325913-d57d-40ca-a84c-910e0f560ce1" providerId="AD" clId="Web-{A1C2774C-D220-4524-BC2A-D95A46D60447}" dt="2023-06-03T22:41:26.384" v="333" actId="20577"/>
        <pc:sldMkLst>
          <pc:docMk/>
          <pc:sldMk cId="3831417397" sldId="260"/>
        </pc:sldMkLst>
        <pc:spChg chg="mod">
          <ac:chgData name="Harin Rana" userId="S::200532753@student.georgianc.on.ca::80325913-d57d-40ca-a84c-910e0f560ce1" providerId="AD" clId="Web-{A1C2774C-D220-4524-BC2A-D95A46D60447}" dt="2023-06-03T22:41:26.384" v="333" actId="20577"/>
          <ac:spMkLst>
            <pc:docMk/>
            <pc:sldMk cId="3831417397" sldId="260"/>
            <ac:spMk id="2" creationId="{867F35F7-A4F6-0571-FFCE-885135FD6FE7}"/>
          </ac:spMkLst>
        </pc:spChg>
        <pc:picChg chg="add mod">
          <ac:chgData name="Harin Rana" userId="S::200532753@student.georgianc.on.ca::80325913-d57d-40ca-a84c-910e0f560ce1" providerId="AD" clId="Web-{A1C2774C-D220-4524-BC2A-D95A46D60447}" dt="2023-06-03T22:40:05.257" v="326" actId="1076"/>
          <ac:picMkLst>
            <pc:docMk/>
            <pc:sldMk cId="3831417397" sldId="260"/>
            <ac:picMk id="3" creationId="{637F0D84-29F9-CE3F-1E5E-CDDAD36F1956}"/>
          </ac:picMkLst>
        </pc:picChg>
        <pc:picChg chg="add mod">
          <ac:chgData name="Harin Rana" userId="S::200532753@student.georgianc.on.ca::80325913-d57d-40ca-a84c-910e0f560ce1" providerId="AD" clId="Web-{A1C2774C-D220-4524-BC2A-D95A46D60447}" dt="2023-06-03T22:40:06.491" v="327" actId="1076"/>
          <ac:picMkLst>
            <pc:docMk/>
            <pc:sldMk cId="3831417397" sldId="260"/>
            <ac:picMk id="4" creationId="{E64ED6DB-5F7D-58CA-9153-77C551C2D5D6}"/>
          </ac:picMkLst>
        </pc:picChg>
        <pc:picChg chg="add mod">
          <ac:chgData name="Harin Rana" userId="S::200532753@student.georgianc.on.ca::80325913-d57d-40ca-a84c-910e0f560ce1" providerId="AD" clId="Web-{A1C2774C-D220-4524-BC2A-D95A46D60447}" dt="2023-06-03T22:40:56.290" v="328" actId="14100"/>
          <ac:picMkLst>
            <pc:docMk/>
            <pc:sldMk cId="3831417397" sldId="260"/>
            <ac:picMk id="5" creationId="{B0F68F79-4252-03C1-F2B7-1F3013C1E520}"/>
          </ac:picMkLst>
        </pc:picChg>
        <pc:picChg chg="add mod">
          <ac:chgData name="Harin Rana" userId="S::200532753@student.georgianc.on.ca::80325913-d57d-40ca-a84c-910e0f560ce1" providerId="AD" clId="Web-{A1C2774C-D220-4524-BC2A-D95A46D60447}" dt="2023-06-03T22:39:43.881" v="320" actId="1076"/>
          <ac:picMkLst>
            <pc:docMk/>
            <pc:sldMk cId="3831417397" sldId="260"/>
            <ac:picMk id="6" creationId="{F1409F58-8752-AE5C-1567-06889EABC26C}"/>
          </ac:picMkLst>
        </pc:picChg>
        <pc:picChg chg="add mod">
          <ac:chgData name="Harin Rana" userId="S::200532753@student.georgianc.on.ca::80325913-d57d-40ca-a84c-910e0f560ce1" providerId="AD" clId="Web-{A1C2774C-D220-4524-BC2A-D95A46D60447}" dt="2023-06-03T22:40:59.024" v="329" actId="1076"/>
          <ac:picMkLst>
            <pc:docMk/>
            <pc:sldMk cId="3831417397" sldId="260"/>
            <ac:picMk id="7" creationId="{F806AC55-6BAD-3DF7-3E67-6C078A813103}"/>
          </ac:picMkLst>
        </pc:picChg>
      </pc:sldChg>
      <pc:sldChg chg="addSp modSp new addAnim delAnim">
        <pc:chgData name="Harin Rana" userId="S::200532753@student.georgianc.on.ca::80325913-d57d-40ca-a84c-910e0f560ce1" providerId="AD" clId="Web-{A1C2774C-D220-4524-BC2A-D95A46D60447}" dt="2023-06-03T22:45:22.313" v="437" actId="1076"/>
        <pc:sldMkLst>
          <pc:docMk/>
          <pc:sldMk cId="1828661095" sldId="261"/>
        </pc:sldMkLst>
        <pc:spChg chg="mod">
          <ac:chgData name="Harin Rana" userId="S::200532753@student.georgianc.on.ca::80325913-d57d-40ca-a84c-910e0f560ce1" providerId="AD" clId="Web-{A1C2774C-D220-4524-BC2A-D95A46D60447}" dt="2023-06-03T22:43:19.888" v="398" actId="1076"/>
          <ac:spMkLst>
            <pc:docMk/>
            <pc:sldMk cId="1828661095" sldId="261"/>
            <ac:spMk id="2" creationId="{530C501E-C806-AAB1-423D-EE5A5EA31B4E}"/>
          </ac:spMkLst>
        </pc:spChg>
        <pc:picChg chg="add mod">
          <ac:chgData name="Harin Rana" userId="S::200532753@student.georgianc.on.ca::80325913-d57d-40ca-a84c-910e0f560ce1" providerId="AD" clId="Web-{A1C2774C-D220-4524-BC2A-D95A46D60447}" dt="2023-06-03T22:44:55.219" v="426" actId="1076"/>
          <ac:picMkLst>
            <pc:docMk/>
            <pc:sldMk cId="1828661095" sldId="261"/>
            <ac:picMk id="3" creationId="{31B630A6-C302-39B6-D270-4495AFB2848C}"/>
          </ac:picMkLst>
        </pc:picChg>
        <pc:picChg chg="add mod">
          <ac:chgData name="Harin Rana" userId="S::200532753@student.georgianc.on.ca::80325913-d57d-40ca-a84c-910e0f560ce1" providerId="AD" clId="Web-{A1C2774C-D220-4524-BC2A-D95A46D60447}" dt="2023-06-03T22:44:56.344" v="427" actId="1076"/>
          <ac:picMkLst>
            <pc:docMk/>
            <pc:sldMk cId="1828661095" sldId="261"/>
            <ac:picMk id="4" creationId="{350C9807-45C6-CCFF-2131-54D491ABF1E1}"/>
          </ac:picMkLst>
        </pc:picChg>
        <pc:picChg chg="add mod">
          <ac:chgData name="Harin Rana" userId="S::200532753@student.georgianc.on.ca::80325913-d57d-40ca-a84c-910e0f560ce1" providerId="AD" clId="Web-{A1C2774C-D220-4524-BC2A-D95A46D60447}" dt="2023-06-03T22:45:22.313" v="437" actId="1076"/>
          <ac:picMkLst>
            <pc:docMk/>
            <pc:sldMk cId="1828661095" sldId="261"/>
            <ac:picMk id="5" creationId="{EDAE9088-B3E0-85F5-0809-3429642ECB17}"/>
          </ac:picMkLst>
        </pc:picChg>
        <pc:picChg chg="add mod">
          <ac:chgData name="Harin Rana" userId="S::200532753@student.georgianc.on.ca::80325913-d57d-40ca-a84c-910e0f560ce1" providerId="AD" clId="Web-{A1C2774C-D220-4524-BC2A-D95A46D60447}" dt="2023-06-03T22:45:17.063" v="435" actId="1076"/>
          <ac:picMkLst>
            <pc:docMk/>
            <pc:sldMk cId="1828661095" sldId="261"/>
            <ac:picMk id="6" creationId="{1A31BE98-FEA0-1247-E7BC-C4B37870048F}"/>
          </ac:picMkLst>
        </pc:picChg>
        <pc:picChg chg="add mod">
          <ac:chgData name="Harin Rana" userId="S::200532753@student.georgianc.on.ca::80325913-d57d-40ca-a84c-910e0f560ce1" providerId="AD" clId="Web-{A1C2774C-D220-4524-BC2A-D95A46D60447}" dt="2023-06-03T22:44:48.468" v="424" actId="1076"/>
          <ac:picMkLst>
            <pc:docMk/>
            <pc:sldMk cId="1828661095" sldId="261"/>
            <ac:picMk id="7" creationId="{C40F87C5-835D-8D57-6EF9-245EC36868D1}"/>
          </ac:picMkLst>
        </pc:picChg>
        <pc:picChg chg="add mod">
          <ac:chgData name="Harin Rana" userId="S::200532753@student.georgianc.on.ca::80325913-d57d-40ca-a84c-910e0f560ce1" providerId="AD" clId="Web-{A1C2774C-D220-4524-BC2A-D95A46D60447}" dt="2023-06-03T22:45:19.391" v="436" actId="1076"/>
          <ac:picMkLst>
            <pc:docMk/>
            <pc:sldMk cId="1828661095" sldId="261"/>
            <ac:picMk id="8" creationId="{31BF9027-B737-695B-5C80-DD8490924F75}"/>
          </ac:picMkLst>
        </pc:picChg>
      </pc:sldChg>
      <pc:sldChg chg="addSp delSp modSp new mod setBg">
        <pc:chgData name="Harin Rana" userId="S::200532753@student.georgianc.on.ca::80325913-d57d-40ca-a84c-910e0f560ce1" providerId="AD" clId="Web-{A1C2774C-D220-4524-BC2A-D95A46D60447}" dt="2023-06-03T22:52:18.216" v="510" actId="1076"/>
        <pc:sldMkLst>
          <pc:docMk/>
          <pc:sldMk cId="1941533603" sldId="262"/>
        </pc:sldMkLst>
        <pc:spChg chg="mod ord">
          <ac:chgData name="Harin Rana" userId="S::200532753@student.georgianc.on.ca::80325913-d57d-40ca-a84c-910e0f560ce1" providerId="AD" clId="Web-{A1C2774C-D220-4524-BC2A-D95A46D60447}" dt="2023-06-03T22:51:28.980" v="506"/>
          <ac:spMkLst>
            <pc:docMk/>
            <pc:sldMk cId="1941533603" sldId="262"/>
            <ac:spMk id="2" creationId="{E89BE468-6360-E6CC-6412-684301879798}"/>
          </ac:spMkLst>
        </pc:spChg>
        <pc:spChg chg="add del">
          <ac:chgData name="Harin Rana" userId="S::200532753@student.georgianc.on.ca::80325913-d57d-40ca-a84c-910e0f560ce1" providerId="AD" clId="Web-{A1C2774C-D220-4524-BC2A-D95A46D60447}" dt="2023-06-03T22:51:28.964" v="505"/>
          <ac:spMkLst>
            <pc:docMk/>
            <pc:sldMk cId="1941533603" sldId="262"/>
            <ac:spMk id="9" creationId="{ADE57300-C7FF-4578-99A0-42B0295B123C}"/>
          </ac:spMkLst>
        </pc:spChg>
        <pc:spChg chg="add del">
          <ac:chgData name="Harin Rana" userId="S::200532753@student.georgianc.on.ca::80325913-d57d-40ca-a84c-910e0f560ce1" providerId="AD" clId="Web-{A1C2774C-D220-4524-BC2A-D95A46D60447}" dt="2023-06-03T22:51:28.964" v="505"/>
          <ac:spMkLst>
            <pc:docMk/>
            <pc:sldMk cId="1941533603" sldId="262"/>
            <ac:spMk id="11" creationId="{F3FF94B3-6D3E-44FE-BB02-A9027C0003C7}"/>
          </ac:spMkLst>
        </pc:spChg>
        <pc:spChg chg="add del">
          <ac:chgData name="Harin Rana" userId="S::200532753@student.georgianc.on.ca::80325913-d57d-40ca-a84c-910e0f560ce1" providerId="AD" clId="Web-{A1C2774C-D220-4524-BC2A-D95A46D60447}" dt="2023-06-03T22:51:28.964" v="505"/>
          <ac:spMkLst>
            <pc:docMk/>
            <pc:sldMk cId="1941533603" sldId="262"/>
            <ac:spMk id="13" creationId="{E20BB609-EF92-42DB-836C-0699A590B5CF}"/>
          </ac:spMkLst>
        </pc:spChg>
        <pc:spChg chg="add del">
          <ac:chgData name="Harin Rana" userId="S::200532753@student.georgianc.on.ca::80325913-d57d-40ca-a84c-910e0f560ce1" providerId="AD" clId="Web-{A1C2774C-D220-4524-BC2A-D95A46D60447}" dt="2023-06-03T22:51:28.964" v="505"/>
          <ac:spMkLst>
            <pc:docMk/>
            <pc:sldMk cId="1941533603" sldId="262"/>
            <ac:spMk id="15" creationId="{637992A9-1E8C-4E57-B4F4-EE2D38E504A2}"/>
          </ac:spMkLst>
        </pc:spChg>
        <pc:spChg chg="add del">
          <ac:chgData name="Harin Rana" userId="S::200532753@student.georgianc.on.ca::80325913-d57d-40ca-a84c-910e0f560ce1" providerId="AD" clId="Web-{A1C2774C-D220-4524-BC2A-D95A46D60447}" dt="2023-06-03T22:51:28.964" v="505"/>
          <ac:spMkLst>
            <pc:docMk/>
            <pc:sldMk cId="1941533603" sldId="262"/>
            <ac:spMk id="17" creationId="{B2C335F7-F61C-4EB4-80F2-4B1438FE66BB}"/>
          </ac:spMkLst>
        </pc:spChg>
        <pc:spChg chg="add">
          <ac:chgData name="Harin Rana" userId="S::200532753@student.georgianc.on.ca::80325913-d57d-40ca-a84c-910e0f560ce1" providerId="AD" clId="Web-{A1C2774C-D220-4524-BC2A-D95A46D60447}" dt="2023-06-03T22:51:28.980" v="506"/>
          <ac:spMkLst>
            <pc:docMk/>
            <pc:sldMk cId="1941533603" sldId="262"/>
            <ac:spMk id="19" creationId="{ADE57300-C7FF-4578-99A0-42B0295B123C}"/>
          </ac:spMkLst>
        </pc:spChg>
        <pc:spChg chg="add">
          <ac:chgData name="Harin Rana" userId="S::200532753@student.georgianc.on.ca::80325913-d57d-40ca-a84c-910e0f560ce1" providerId="AD" clId="Web-{A1C2774C-D220-4524-BC2A-D95A46D60447}" dt="2023-06-03T22:51:28.980" v="506"/>
          <ac:spMkLst>
            <pc:docMk/>
            <pc:sldMk cId="1941533603" sldId="262"/>
            <ac:spMk id="20" creationId="{F3FF94B3-6D3E-44FE-BB02-A9027C0003C7}"/>
          </ac:spMkLst>
        </pc:spChg>
        <pc:spChg chg="add">
          <ac:chgData name="Harin Rana" userId="S::200532753@student.georgianc.on.ca::80325913-d57d-40ca-a84c-910e0f560ce1" providerId="AD" clId="Web-{A1C2774C-D220-4524-BC2A-D95A46D60447}" dt="2023-06-03T22:51:28.980" v="506"/>
          <ac:spMkLst>
            <pc:docMk/>
            <pc:sldMk cId="1941533603" sldId="262"/>
            <ac:spMk id="21" creationId="{CD7F9EC8-0E2C-4023-9DD1-73BEF6B80D13}"/>
          </ac:spMkLst>
        </pc:spChg>
        <pc:spChg chg="add">
          <ac:chgData name="Harin Rana" userId="S::200532753@student.georgianc.on.ca::80325913-d57d-40ca-a84c-910e0f560ce1" providerId="AD" clId="Web-{A1C2774C-D220-4524-BC2A-D95A46D60447}" dt="2023-06-03T22:51:28.980" v="506"/>
          <ac:spMkLst>
            <pc:docMk/>
            <pc:sldMk cId="1941533603" sldId="262"/>
            <ac:spMk id="22" creationId="{AACEB7BF-F8E5-4078-97E4-4276495F2BC2}"/>
          </ac:spMkLst>
        </pc:spChg>
        <pc:spChg chg="add">
          <ac:chgData name="Harin Rana" userId="S::200532753@student.georgianc.on.ca::80325913-d57d-40ca-a84c-910e0f560ce1" providerId="AD" clId="Web-{A1C2774C-D220-4524-BC2A-D95A46D60447}" dt="2023-06-03T22:51:28.980" v="506"/>
          <ac:spMkLst>
            <pc:docMk/>
            <pc:sldMk cId="1941533603" sldId="262"/>
            <ac:spMk id="23" creationId="{C0301BA4-10E6-44CC-9EEC-727EDF3BC4B8}"/>
          </ac:spMkLst>
        </pc:spChg>
        <pc:picChg chg="add del mod">
          <ac:chgData name="Harin Rana" userId="S::200532753@student.georgianc.on.ca::80325913-d57d-40ca-a84c-910e0f560ce1" providerId="AD" clId="Web-{A1C2774C-D220-4524-BC2A-D95A46D60447}" dt="2023-06-03T22:51:17.886" v="503"/>
          <ac:picMkLst>
            <pc:docMk/>
            <pc:sldMk cId="1941533603" sldId="262"/>
            <ac:picMk id="3" creationId="{635144D7-D5B2-EF44-B50C-8408B6E074D5}"/>
          </ac:picMkLst>
        </pc:picChg>
        <pc:picChg chg="add mod">
          <ac:chgData name="Harin Rana" userId="S::200532753@student.georgianc.on.ca::80325913-d57d-40ca-a84c-910e0f560ce1" providerId="AD" clId="Web-{A1C2774C-D220-4524-BC2A-D95A46D60447}" dt="2023-06-03T22:51:28.980" v="506"/>
          <ac:picMkLst>
            <pc:docMk/>
            <pc:sldMk cId="1941533603" sldId="262"/>
            <ac:picMk id="4" creationId="{3361900D-3D46-6A6C-6E1A-881DF8F871AB}"/>
          </ac:picMkLst>
        </pc:picChg>
        <pc:picChg chg="add mod">
          <ac:chgData name="Harin Rana" userId="S::200532753@student.georgianc.on.ca::80325913-d57d-40ca-a84c-910e0f560ce1" providerId="AD" clId="Web-{A1C2774C-D220-4524-BC2A-D95A46D60447}" dt="2023-06-03T22:52:18.216" v="510" actId="1076"/>
          <ac:picMkLst>
            <pc:docMk/>
            <pc:sldMk cId="1941533603" sldId="262"/>
            <ac:picMk id="5" creationId="{5B762ECB-D2C7-64D7-CF1B-8B207337C434}"/>
          </ac:picMkLst>
        </pc:picChg>
      </pc:sldChg>
      <pc:sldChg chg="addSp delSp modSp new">
        <pc:chgData name="Harin Rana" userId="S::200532753@student.georgianc.on.ca::80325913-d57d-40ca-a84c-910e0f560ce1" providerId="AD" clId="Web-{A1C2774C-D220-4524-BC2A-D95A46D60447}" dt="2023-06-03T22:58:52.970" v="759" actId="1076"/>
        <pc:sldMkLst>
          <pc:docMk/>
          <pc:sldMk cId="1267286761" sldId="263"/>
        </pc:sldMkLst>
        <pc:spChg chg="mod">
          <ac:chgData name="Harin Rana" userId="S::200532753@student.georgianc.on.ca::80325913-d57d-40ca-a84c-910e0f560ce1" providerId="AD" clId="Web-{A1C2774C-D220-4524-BC2A-D95A46D60447}" dt="2023-06-03T22:58:33.438" v="752" actId="14100"/>
          <ac:spMkLst>
            <pc:docMk/>
            <pc:sldMk cId="1267286761" sldId="263"/>
            <ac:spMk id="2" creationId="{82B33CD6-115C-81B4-D25D-4FA22738E0D8}"/>
          </ac:spMkLst>
        </pc:spChg>
        <pc:picChg chg="add del mod">
          <ac:chgData name="Harin Rana" userId="S::200532753@student.georgianc.on.ca::80325913-d57d-40ca-a84c-910e0f560ce1" providerId="AD" clId="Web-{A1C2774C-D220-4524-BC2A-D95A46D60447}" dt="2023-06-03T22:58:40.610" v="755"/>
          <ac:picMkLst>
            <pc:docMk/>
            <pc:sldMk cId="1267286761" sldId="263"/>
            <ac:picMk id="3" creationId="{3B4E8B4A-AFB1-F4EA-B1CD-F23A1B215A8F}"/>
          </ac:picMkLst>
        </pc:picChg>
        <pc:picChg chg="add mod">
          <ac:chgData name="Harin Rana" userId="S::200532753@student.georgianc.on.ca::80325913-d57d-40ca-a84c-910e0f560ce1" providerId="AD" clId="Web-{A1C2774C-D220-4524-BC2A-D95A46D60447}" dt="2023-06-03T22:58:37.173" v="753" actId="1076"/>
          <ac:picMkLst>
            <pc:docMk/>
            <pc:sldMk cId="1267286761" sldId="263"/>
            <ac:picMk id="4" creationId="{D61D7C6C-EE5F-F365-31E3-289E5CE84115}"/>
          </ac:picMkLst>
        </pc:picChg>
        <pc:picChg chg="add mod">
          <ac:chgData name="Harin Rana" userId="S::200532753@student.georgianc.on.ca::80325913-d57d-40ca-a84c-910e0f560ce1" providerId="AD" clId="Web-{A1C2774C-D220-4524-BC2A-D95A46D60447}" dt="2023-06-03T22:58:52.970" v="759" actId="1076"/>
          <ac:picMkLst>
            <pc:docMk/>
            <pc:sldMk cId="1267286761" sldId="263"/>
            <ac:picMk id="5" creationId="{7F0FD58B-0694-570E-E849-24A8C03D43E0}"/>
          </ac:picMkLst>
        </pc:picChg>
        <pc:picChg chg="add mod">
          <ac:chgData name="Harin Rana" userId="S::200532753@student.georgianc.on.ca::80325913-d57d-40ca-a84c-910e0f560ce1" providerId="AD" clId="Web-{A1C2774C-D220-4524-BC2A-D95A46D60447}" dt="2023-06-03T22:58:51.579" v="758" actId="1076"/>
          <ac:picMkLst>
            <pc:docMk/>
            <pc:sldMk cId="1267286761" sldId="263"/>
            <ac:picMk id="6" creationId="{1E961939-EC31-5881-4741-33FAA8C962E2}"/>
          </ac:picMkLst>
        </pc:picChg>
        <pc:picChg chg="add del mod">
          <ac:chgData name="Harin Rana" userId="S::200532753@student.georgianc.on.ca::80325913-d57d-40ca-a84c-910e0f560ce1" providerId="AD" clId="Web-{A1C2774C-D220-4524-BC2A-D95A46D60447}" dt="2023-06-03T22:58:39.001" v="754"/>
          <ac:picMkLst>
            <pc:docMk/>
            <pc:sldMk cId="1267286761" sldId="263"/>
            <ac:picMk id="7" creationId="{221E3A4E-AF31-3E9B-CB63-C4774CEB7C5A}"/>
          </ac:picMkLst>
        </pc:picChg>
        <pc:picChg chg="add mod">
          <ac:chgData name="Harin Rana" userId="S::200532753@student.georgianc.on.ca::80325913-d57d-40ca-a84c-910e0f560ce1" providerId="AD" clId="Web-{A1C2774C-D220-4524-BC2A-D95A46D60447}" dt="2023-06-03T22:58:42.345" v="756" actId="1076"/>
          <ac:picMkLst>
            <pc:docMk/>
            <pc:sldMk cId="1267286761" sldId="263"/>
            <ac:picMk id="8" creationId="{27AFEF6A-5B1B-7B33-ABFA-DF04E693E3A2}"/>
          </ac:picMkLst>
        </pc:picChg>
      </pc:sldChg>
      <pc:sldChg chg="addSp delSp modSp new">
        <pc:chgData name="Harin Rana" userId="S::200532753@student.georgianc.on.ca::80325913-d57d-40ca-a84c-910e0f560ce1" providerId="AD" clId="Web-{A1C2774C-D220-4524-BC2A-D95A46D60447}" dt="2023-06-03T23:02:24.806" v="848" actId="1076"/>
        <pc:sldMkLst>
          <pc:docMk/>
          <pc:sldMk cId="3543776161" sldId="264"/>
        </pc:sldMkLst>
        <pc:spChg chg="add del mod">
          <ac:chgData name="Harin Rana" userId="S::200532753@student.georgianc.on.ca::80325913-d57d-40ca-a84c-910e0f560ce1" providerId="AD" clId="Web-{A1C2774C-D220-4524-BC2A-D95A46D60447}" dt="2023-06-03T23:00:50.334" v="834" actId="20577"/>
          <ac:spMkLst>
            <pc:docMk/>
            <pc:sldMk cId="3543776161" sldId="264"/>
            <ac:spMk id="2" creationId="{4C9D40CC-02B4-5724-D993-71CF5B3BECC9}"/>
          </ac:spMkLst>
        </pc:spChg>
        <pc:picChg chg="add mod">
          <ac:chgData name="Harin Rana" userId="S::200532753@student.georgianc.on.ca::80325913-d57d-40ca-a84c-910e0f560ce1" providerId="AD" clId="Web-{A1C2774C-D220-4524-BC2A-D95A46D60447}" dt="2023-06-03T23:01:45.648" v="844" actId="1076"/>
          <ac:picMkLst>
            <pc:docMk/>
            <pc:sldMk cId="3543776161" sldId="264"/>
            <ac:picMk id="3" creationId="{1B0BE401-6950-11EB-8B2C-AF7BA14E2EF7}"/>
          </ac:picMkLst>
        </pc:picChg>
        <pc:picChg chg="add mod">
          <ac:chgData name="Harin Rana" userId="S::200532753@student.georgianc.on.ca::80325913-d57d-40ca-a84c-910e0f560ce1" providerId="AD" clId="Web-{A1C2774C-D220-4524-BC2A-D95A46D60447}" dt="2023-06-03T23:01:42.570" v="843" actId="1076"/>
          <ac:picMkLst>
            <pc:docMk/>
            <pc:sldMk cId="3543776161" sldId="264"/>
            <ac:picMk id="4" creationId="{FACC3822-E8EA-B0A6-A4A5-29104AAFF7F1}"/>
          </ac:picMkLst>
        </pc:picChg>
        <pc:picChg chg="add mod">
          <ac:chgData name="Harin Rana" userId="S::200532753@student.georgianc.on.ca::80325913-d57d-40ca-a84c-910e0f560ce1" providerId="AD" clId="Web-{A1C2774C-D220-4524-BC2A-D95A46D60447}" dt="2023-06-03T23:01:36.007" v="842" actId="1076"/>
          <ac:picMkLst>
            <pc:docMk/>
            <pc:sldMk cId="3543776161" sldId="264"/>
            <ac:picMk id="5" creationId="{943491C6-E6E8-09F1-5CD4-C2956E27E1CC}"/>
          </ac:picMkLst>
        </pc:picChg>
        <pc:picChg chg="add mod">
          <ac:chgData name="Harin Rana" userId="S::200532753@student.georgianc.on.ca::80325913-d57d-40ca-a84c-910e0f560ce1" providerId="AD" clId="Web-{A1C2774C-D220-4524-BC2A-D95A46D60447}" dt="2023-06-03T23:01:50.211" v="845" actId="1076"/>
          <ac:picMkLst>
            <pc:docMk/>
            <pc:sldMk cId="3543776161" sldId="264"/>
            <ac:picMk id="6" creationId="{B462B770-25A7-DEAB-0F0B-C11D339FE57D}"/>
          </ac:picMkLst>
        </pc:picChg>
        <pc:picChg chg="add mod">
          <ac:chgData name="Harin Rana" userId="S::200532753@student.georgianc.on.ca::80325913-d57d-40ca-a84c-910e0f560ce1" providerId="AD" clId="Web-{A1C2774C-D220-4524-BC2A-D95A46D60447}" dt="2023-06-03T23:01:52.320" v="846" actId="1076"/>
          <ac:picMkLst>
            <pc:docMk/>
            <pc:sldMk cId="3543776161" sldId="264"/>
            <ac:picMk id="7" creationId="{5F11A963-6007-20B4-78A4-3DC625ECAEFF}"/>
          </ac:picMkLst>
        </pc:picChg>
        <pc:picChg chg="add mod">
          <ac:chgData name="Harin Rana" userId="S::200532753@student.georgianc.on.ca::80325913-d57d-40ca-a84c-910e0f560ce1" providerId="AD" clId="Web-{A1C2774C-D220-4524-BC2A-D95A46D60447}" dt="2023-06-03T23:02:24.806" v="848" actId="1076"/>
          <ac:picMkLst>
            <pc:docMk/>
            <pc:sldMk cId="3543776161" sldId="264"/>
            <ac:picMk id="8" creationId="{447B0F2D-CFF5-8110-C17B-5825D78F5D6A}"/>
          </ac:picMkLst>
        </pc:picChg>
      </pc:sldChg>
      <pc:sldChg chg="addSp modSp new">
        <pc:chgData name="Harin Rana" userId="S::200532753@student.georgianc.on.ca::80325913-d57d-40ca-a84c-910e0f560ce1" providerId="AD" clId="Web-{A1C2774C-D220-4524-BC2A-D95A46D60447}" dt="2023-06-03T23:04:44.497" v="924" actId="1076"/>
        <pc:sldMkLst>
          <pc:docMk/>
          <pc:sldMk cId="1950287117" sldId="265"/>
        </pc:sldMkLst>
        <pc:spChg chg="mod">
          <ac:chgData name="Harin Rana" userId="S::200532753@student.georgianc.on.ca::80325913-d57d-40ca-a84c-910e0f560ce1" providerId="AD" clId="Web-{A1C2774C-D220-4524-BC2A-D95A46D60447}" dt="2023-06-03T23:04:35.778" v="920" actId="20577"/>
          <ac:spMkLst>
            <pc:docMk/>
            <pc:sldMk cId="1950287117" sldId="265"/>
            <ac:spMk id="2" creationId="{5D3BB950-2FF7-8EC6-2792-B9C390ADB07F}"/>
          </ac:spMkLst>
        </pc:spChg>
        <pc:picChg chg="add mod">
          <ac:chgData name="Harin Rana" userId="S::200532753@student.georgianc.on.ca::80325913-d57d-40ca-a84c-910e0f560ce1" providerId="AD" clId="Web-{A1C2774C-D220-4524-BC2A-D95A46D60447}" dt="2023-06-03T23:04:39.325" v="921" actId="1076"/>
          <ac:picMkLst>
            <pc:docMk/>
            <pc:sldMk cId="1950287117" sldId="265"/>
            <ac:picMk id="3" creationId="{39A3CA7D-0BE3-07A0-AE70-DAC57374D966}"/>
          </ac:picMkLst>
        </pc:picChg>
        <pc:picChg chg="add mod">
          <ac:chgData name="Harin Rana" userId="S::200532753@student.georgianc.on.ca::80325913-d57d-40ca-a84c-910e0f560ce1" providerId="AD" clId="Web-{A1C2774C-D220-4524-BC2A-D95A46D60447}" dt="2023-06-03T23:04:40.888" v="922" actId="1076"/>
          <ac:picMkLst>
            <pc:docMk/>
            <pc:sldMk cId="1950287117" sldId="265"/>
            <ac:picMk id="4" creationId="{9712ACA9-4C74-9CCD-3CC1-3F66BF45FEA7}"/>
          </ac:picMkLst>
        </pc:picChg>
        <pc:picChg chg="add mod">
          <ac:chgData name="Harin Rana" userId="S::200532753@student.georgianc.on.ca::80325913-d57d-40ca-a84c-910e0f560ce1" providerId="AD" clId="Web-{A1C2774C-D220-4524-BC2A-D95A46D60447}" dt="2023-06-03T23:04:44.497" v="924" actId="1076"/>
          <ac:picMkLst>
            <pc:docMk/>
            <pc:sldMk cId="1950287117" sldId="265"/>
            <ac:picMk id="5" creationId="{0BA751DC-E3C5-CCEF-CE4A-B03A73C01EAC}"/>
          </ac:picMkLst>
        </pc:picChg>
        <pc:picChg chg="add mod">
          <ac:chgData name="Harin Rana" userId="S::200532753@student.georgianc.on.ca::80325913-d57d-40ca-a84c-910e0f560ce1" providerId="AD" clId="Web-{A1C2774C-D220-4524-BC2A-D95A46D60447}" dt="2023-06-03T23:04:42.731" v="923" actId="1076"/>
          <ac:picMkLst>
            <pc:docMk/>
            <pc:sldMk cId="1950287117" sldId="265"/>
            <ac:picMk id="6" creationId="{31DD57C7-B67C-EB59-E58A-F3678A4C0C9D}"/>
          </ac:picMkLst>
        </pc:picChg>
      </pc:sldChg>
      <pc:sldMasterChg chg="del delSldLayout">
        <pc:chgData name="Harin Rana" userId="S::200532753@student.georgianc.on.ca::80325913-d57d-40ca-a84c-910e0f560ce1" providerId="AD" clId="Web-{A1C2774C-D220-4524-BC2A-D95A46D60447}" dt="2023-06-03T22:22:40.147" v="23"/>
        <pc:sldMasterMkLst>
          <pc:docMk/>
          <pc:sldMasterMk cId="2460954070" sldId="2147483660"/>
        </pc:sldMasterMkLst>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2385387890" sldId="2147483661"/>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949138452" sldId="2147483662"/>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2591524520" sldId="2147483663"/>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1203092039" sldId="2147483664"/>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3733172339" sldId="2147483665"/>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3210312558" sldId="2147483666"/>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3146388984" sldId="2147483667"/>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3171841454" sldId="2147483668"/>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1718958274" sldId="2147483669"/>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2202905451" sldId="2147483670"/>
          </pc:sldLayoutMkLst>
        </pc:sldLayoutChg>
        <pc:sldLayoutChg chg="del">
          <pc:chgData name="Harin Rana" userId="S::200532753@student.georgianc.on.ca::80325913-d57d-40ca-a84c-910e0f560ce1" providerId="AD" clId="Web-{A1C2774C-D220-4524-BC2A-D95A46D60447}" dt="2023-06-03T22:22:40.147" v="23"/>
          <pc:sldLayoutMkLst>
            <pc:docMk/>
            <pc:sldMasterMk cId="2460954070" sldId="2147483660"/>
            <pc:sldLayoutMk cId="3479445657" sldId="2147483671"/>
          </pc:sldLayoutMkLst>
        </pc:sldLayoutChg>
      </pc:sldMasterChg>
      <pc:sldMasterChg chg="add addSldLayout">
        <pc:chgData name="Harin Rana" userId="S::200532753@student.georgianc.on.ca::80325913-d57d-40ca-a84c-910e0f560ce1" providerId="AD" clId="Web-{A1C2774C-D220-4524-BC2A-D95A46D60447}" dt="2023-06-03T22:22:40.147" v="23"/>
        <pc:sldMasterMkLst>
          <pc:docMk/>
          <pc:sldMasterMk cId="379266011" sldId="2147483724"/>
        </pc:sldMasterMkLst>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1967496168" sldId="2147483713"/>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163917542" sldId="2147483714"/>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2979918895" sldId="2147483715"/>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3917648423" sldId="2147483716"/>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2731972797" sldId="2147483717"/>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1406313556" sldId="2147483718"/>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3791074737" sldId="2147483719"/>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721984061" sldId="2147483720"/>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3379221866" sldId="2147483721"/>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2956356959" sldId="2147483722"/>
          </pc:sldLayoutMkLst>
        </pc:sldLayoutChg>
        <pc:sldLayoutChg chg="add">
          <pc:chgData name="Harin Rana" userId="S::200532753@student.georgianc.on.ca::80325913-d57d-40ca-a84c-910e0f560ce1" providerId="AD" clId="Web-{A1C2774C-D220-4524-BC2A-D95A46D60447}" dt="2023-06-03T22:22:40.147" v="23"/>
          <pc:sldLayoutMkLst>
            <pc:docMk/>
            <pc:sldMasterMk cId="379266011" sldId="2147483724"/>
            <pc:sldLayoutMk cId="1256089531" sldId="2147483723"/>
          </pc:sldLayoutMkLst>
        </pc:sldLayoutChg>
      </pc:sldMasterChg>
    </pc:docChg>
  </pc:docChgLst>
  <pc:docChgLst>
    <pc:chgData name="Harin Rana" userId="S::200532753@student.georgianc.on.ca::80325913-d57d-40ca-a84c-910e0f560ce1" providerId="AD" clId="Web-{79E02464-B65E-5D80-7780-AC0F5ACCBFD0}"/>
    <pc:docChg chg="delSld modSld">
      <pc:chgData name="Harin Rana" userId="S::200532753@student.georgianc.on.ca::80325913-d57d-40ca-a84c-910e0f560ce1" providerId="AD" clId="Web-{79E02464-B65E-5D80-7780-AC0F5ACCBFD0}" dt="2023-06-03T23:31:25.377" v="26"/>
      <pc:docMkLst>
        <pc:docMk/>
      </pc:docMkLst>
      <pc:sldChg chg="modSp modMedia">
        <pc:chgData name="Harin Rana" userId="S::200532753@student.georgianc.on.ca::80325913-d57d-40ca-a84c-910e0f560ce1" providerId="AD" clId="Web-{79E02464-B65E-5D80-7780-AC0F5ACCBFD0}" dt="2023-06-03T23:31:10.329" v="25" actId="1076"/>
        <pc:sldMkLst>
          <pc:docMk/>
          <pc:sldMk cId="109857222" sldId="256"/>
        </pc:sldMkLst>
        <pc:picChg chg="mod">
          <ac:chgData name="Harin Rana" userId="S::200532753@student.georgianc.on.ca::80325913-d57d-40ca-a84c-910e0f560ce1" providerId="AD" clId="Web-{79E02464-B65E-5D80-7780-AC0F5ACCBFD0}" dt="2023-06-03T23:31:10.329" v="25" actId="1076"/>
          <ac:picMkLst>
            <pc:docMk/>
            <pc:sldMk cId="109857222" sldId="256"/>
            <ac:picMk id="7" creationId="{501EA890-7141-F0F0-2D77-3277B1084F2A}"/>
          </ac:picMkLst>
        </pc:picChg>
      </pc:sldChg>
      <pc:sldChg chg="addSp delSp modSp modMedia addAnim delAnim">
        <pc:chgData name="Harin Rana" userId="S::200532753@student.georgianc.on.ca::80325913-d57d-40ca-a84c-910e0f560ce1" providerId="AD" clId="Web-{79E02464-B65E-5D80-7780-AC0F5ACCBFD0}" dt="2023-06-03T23:29:18.561" v="22"/>
        <pc:sldMkLst>
          <pc:docMk/>
          <pc:sldMk cId="1950287117" sldId="265"/>
        </pc:sldMkLst>
        <pc:picChg chg="add del mod">
          <ac:chgData name="Harin Rana" userId="S::200532753@student.georgianc.on.ca::80325913-d57d-40ca-a84c-910e0f560ce1" providerId="AD" clId="Web-{79E02464-B65E-5D80-7780-AC0F5ACCBFD0}" dt="2023-06-03T23:22:41.410" v="7"/>
          <ac:picMkLst>
            <pc:docMk/>
            <pc:sldMk cId="1950287117" sldId="265"/>
            <ac:picMk id="7" creationId="{0DDD0CA7-5CAD-F7C7-2172-A19ECF10D05E}"/>
          </ac:picMkLst>
        </pc:picChg>
        <pc:picChg chg="add del mod">
          <ac:chgData name="Harin Rana" userId="S::200532753@student.georgianc.on.ca::80325913-d57d-40ca-a84c-910e0f560ce1" providerId="AD" clId="Web-{79E02464-B65E-5D80-7780-AC0F5ACCBFD0}" dt="2023-06-03T23:29:18.561" v="22"/>
          <ac:picMkLst>
            <pc:docMk/>
            <pc:sldMk cId="1950287117" sldId="265"/>
            <ac:picMk id="9" creationId="{F80EED97-C580-453E-9596-66BD1F0E47EC}"/>
          </ac:picMkLst>
        </pc:picChg>
      </pc:sldChg>
      <pc:sldChg chg="modSp del">
        <pc:chgData name="Harin Rana" userId="S::200532753@student.georgianc.on.ca::80325913-d57d-40ca-a84c-910e0f560ce1" providerId="AD" clId="Web-{79E02464-B65E-5D80-7780-AC0F5ACCBFD0}" dt="2023-06-03T23:22:07.222" v="4"/>
        <pc:sldMkLst>
          <pc:docMk/>
          <pc:sldMk cId="2335947368" sldId="266"/>
        </pc:sldMkLst>
        <pc:picChg chg="mod">
          <ac:chgData name="Harin Rana" userId="S::200532753@student.georgianc.on.ca::80325913-d57d-40ca-a84c-910e0f560ce1" providerId="AD" clId="Web-{79E02464-B65E-5D80-7780-AC0F5ACCBFD0}" dt="2023-06-03T23:22:02.534" v="3" actId="1076"/>
          <ac:picMkLst>
            <pc:docMk/>
            <pc:sldMk cId="2335947368" sldId="266"/>
            <ac:picMk id="4" creationId="{F0C976D8-1A1A-0436-CDBE-BB4A5461C545}"/>
          </ac:picMkLst>
        </pc:picChg>
      </pc:sldChg>
      <pc:sldChg chg="addSp modSp del addAnim">
        <pc:chgData name="Harin Rana" userId="S::200532753@student.georgianc.on.ca::80325913-d57d-40ca-a84c-910e0f560ce1" providerId="AD" clId="Web-{79E02464-B65E-5D80-7780-AC0F5ACCBFD0}" dt="2023-06-03T23:31:25.377" v="26"/>
        <pc:sldMkLst>
          <pc:docMk/>
          <pc:sldMk cId="1404691153" sldId="267"/>
        </pc:sldMkLst>
        <pc:picChg chg="add mod">
          <ac:chgData name="Harin Rana" userId="S::200532753@student.georgianc.on.ca::80325913-d57d-40ca-a84c-910e0f560ce1" providerId="AD" clId="Web-{79E02464-B65E-5D80-7780-AC0F5ACCBFD0}" dt="2023-06-03T23:23:16.661" v="10" actId="14100"/>
          <ac:picMkLst>
            <pc:docMk/>
            <pc:sldMk cId="1404691153" sldId="267"/>
            <ac:picMk id="2" creationId="{25752935-54D7-8C12-2657-A4BF7A536B05}"/>
          </ac:picMkLst>
        </pc:picChg>
      </pc:sldChg>
    </pc:docChg>
  </pc:docChgLst>
  <pc:docChgLst>
    <pc:chgData clId="Web-{A1C2774C-D220-4524-BC2A-D95A46D60447}"/>
    <pc:docChg chg="modSld">
      <pc:chgData name="" userId="" providerId="" clId="Web-{A1C2774C-D220-4524-BC2A-D95A46D60447}" dt="2023-06-03T22:22:04.443" v="0" actId="20577"/>
      <pc:docMkLst>
        <pc:docMk/>
      </pc:docMkLst>
      <pc:sldChg chg="modSp">
        <pc:chgData name="" userId="" providerId="" clId="Web-{A1C2774C-D220-4524-BC2A-D95A46D60447}" dt="2023-06-03T22:22:04.443" v="0" actId="20577"/>
        <pc:sldMkLst>
          <pc:docMk/>
          <pc:sldMk cId="109857222" sldId="256"/>
        </pc:sldMkLst>
        <pc:spChg chg="mod">
          <ac:chgData name="" userId="" providerId="" clId="Web-{A1C2774C-D220-4524-BC2A-D95A46D60447}" dt="2023-06-03T22:22:04.443" v="0" actId="20577"/>
          <ac:spMkLst>
            <pc:docMk/>
            <pc:sldMk cId="109857222" sldId="256"/>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6/3/2023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49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6/3/2023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56356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6/3/2023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089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6/3/2023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639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6/3/2023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7991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6/3/2023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17648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6/3/2023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3197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6/3/2023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0631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6/3/2023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91074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6/3/2023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21984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6/3/2023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221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6/3/2023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6601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14.jpe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315BC2-3887-2439-EAFD-E64AA856283C}"/>
              </a:ext>
            </a:extLst>
          </p:cNvPr>
          <p:cNvPicPr>
            <a:picLocks noChangeAspect="1"/>
          </p:cNvPicPr>
          <p:nvPr/>
        </p:nvPicPr>
        <p:blipFill rotWithShape="1">
          <a:blip r:embed="rId4">
            <a:alphaModFix amt="40000"/>
          </a:blip>
          <a:srcRect t="7283" r="-2" b="8320"/>
          <a:stretch/>
        </p:blipFill>
        <p:spPr>
          <a:xfrm>
            <a:off x="-63502" y="40839"/>
            <a:ext cx="12192001" cy="6858001"/>
          </a:xfrm>
          <a:prstGeom prst="rect">
            <a:avLst/>
          </a:prstGeom>
        </p:spPr>
      </p:pic>
      <p:sp>
        <p:nvSpPr>
          <p:cNvPr id="2" name="Title 1"/>
          <p:cNvSpPr>
            <a:spLocks noGrp="1"/>
          </p:cNvSpPr>
          <p:nvPr>
            <p:ph type="ctrTitle"/>
          </p:nvPr>
        </p:nvSpPr>
        <p:spPr>
          <a:xfrm>
            <a:off x="517870" y="978408"/>
            <a:ext cx="5021182" cy="2334248"/>
          </a:xfrm>
        </p:spPr>
        <p:txBody>
          <a:bodyPr anchor="t">
            <a:normAutofit/>
          </a:bodyPr>
          <a:lstStyle/>
          <a:p>
            <a:r>
              <a:rPr lang="en-US">
                <a:solidFill>
                  <a:srgbClr val="FFFFFF"/>
                </a:solidFill>
                <a:cs typeface="Calibri Light"/>
              </a:rPr>
              <a:t>Hello, Love of My life</a:t>
            </a:r>
            <a:endParaRPr lang="en-US">
              <a:solidFill>
                <a:srgbClr val="FFFFFF"/>
              </a:solidFill>
            </a:endParaRPr>
          </a:p>
        </p:txBody>
      </p:sp>
      <p:sp>
        <p:nvSpPr>
          <p:cNvPr id="3" name="Subtitle 2"/>
          <p:cNvSpPr>
            <a:spLocks noGrp="1"/>
          </p:cNvSpPr>
          <p:nvPr>
            <p:ph type="subTitle" idx="1"/>
          </p:nvPr>
        </p:nvSpPr>
        <p:spPr>
          <a:xfrm>
            <a:off x="6652366" y="4017818"/>
            <a:ext cx="5040785" cy="1828799"/>
          </a:xfrm>
        </p:spPr>
        <p:txBody>
          <a:bodyPr vert="horz" lIns="91440" tIns="45720" rIns="91440" bIns="45720" rtlCol="0" anchor="b">
            <a:normAutofit/>
          </a:bodyPr>
          <a:lstStyle/>
          <a:p>
            <a:r>
              <a:rPr lang="en-US">
                <a:solidFill>
                  <a:srgbClr val="FFFFFF"/>
                </a:solidFill>
                <a:cs typeface="Calibri"/>
              </a:rPr>
              <a:t>You and me Before Meeting</a:t>
            </a:r>
            <a:endParaRPr lang="en-US">
              <a:solidFill>
                <a:srgbClr val="FFFFFF"/>
              </a:solidFill>
            </a:endParaRP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ree, outdoor, ground, person&#10;&#10;Description automatically generated">
            <a:extLst>
              <a:ext uri="{FF2B5EF4-FFF2-40B4-BE49-F238E27FC236}">
                <a16:creationId xmlns:a16="http://schemas.microsoft.com/office/drawing/2014/main" id="{BF44EED7-2CAF-0EFF-90D8-5E2A148D053C}"/>
              </a:ext>
            </a:extLst>
          </p:cNvPr>
          <p:cNvPicPr>
            <a:picLocks noChangeAspect="1"/>
          </p:cNvPicPr>
          <p:nvPr/>
        </p:nvPicPr>
        <p:blipFill>
          <a:blip r:embed="rId5"/>
          <a:stretch>
            <a:fillRect/>
          </a:stretch>
        </p:blipFill>
        <p:spPr>
          <a:xfrm>
            <a:off x="6286339" y="663262"/>
            <a:ext cx="2517067" cy="4683616"/>
          </a:xfrm>
          <a:prstGeom prst="rect">
            <a:avLst/>
          </a:prstGeom>
        </p:spPr>
      </p:pic>
      <p:pic>
        <p:nvPicPr>
          <p:cNvPr id="6" name="Picture 6" descr="A picture containing person, outdoor&#10;&#10;Description automatically generated">
            <a:extLst>
              <a:ext uri="{FF2B5EF4-FFF2-40B4-BE49-F238E27FC236}">
                <a16:creationId xmlns:a16="http://schemas.microsoft.com/office/drawing/2014/main" id="{94C37AEB-4292-7734-3FDD-AB1929FCFCB8}"/>
              </a:ext>
            </a:extLst>
          </p:cNvPr>
          <p:cNvPicPr>
            <a:picLocks noChangeAspect="1"/>
          </p:cNvPicPr>
          <p:nvPr/>
        </p:nvPicPr>
        <p:blipFill>
          <a:blip r:embed="rId6"/>
          <a:stretch>
            <a:fillRect/>
          </a:stretch>
        </p:blipFill>
        <p:spPr>
          <a:xfrm>
            <a:off x="9135080" y="663262"/>
            <a:ext cx="2314575" cy="4683616"/>
          </a:xfrm>
          <a:prstGeom prst="rect">
            <a:avLst/>
          </a:prstGeom>
        </p:spPr>
      </p:pic>
      <p:pic>
        <p:nvPicPr>
          <p:cNvPr id="7" name="Jeeondean Ch (Full Video) _ Lahoriye _ Amrinder Gill _ Running In Cinemas Now Worldwide">
            <a:hlinkClick r:id="" action="ppaction://media"/>
            <a:extLst>
              <a:ext uri="{FF2B5EF4-FFF2-40B4-BE49-F238E27FC236}">
                <a16:creationId xmlns:a16="http://schemas.microsoft.com/office/drawing/2014/main" id="{501EA890-7141-F0F0-2D77-3277B1084F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12031" y="3179669"/>
            <a:ext cx="730250" cy="73025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B950-2FF7-8EC6-2792-B9C390ADB07F}"/>
              </a:ext>
            </a:extLst>
          </p:cNvPr>
          <p:cNvSpPr>
            <a:spLocks noGrp="1"/>
          </p:cNvSpPr>
          <p:nvPr>
            <p:ph type="title"/>
          </p:nvPr>
        </p:nvSpPr>
        <p:spPr/>
        <p:txBody>
          <a:bodyPr vert="horz" lIns="91440" tIns="45720" rIns="91440" bIns="45720" rtlCol="0" anchor="t">
            <a:noAutofit/>
          </a:bodyPr>
          <a:lstStyle/>
          <a:p>
            <a:r>
              <a:rPr lang="en-US" sz="2800"/>
              <a:t>I am sorry for what I did and want to make feel special and here is a small </a:t>
            </a:r>
            <a:br>
              <a:rPr lang="en-US" sz="2800"/>
            </a:br>
            <a:r>
              <a:rPr lang="en-US" sz="2800"/>
              <a:t>thing you should look at</a:t>
            </a:r>
          </a:p>
        </p:txBody>
      </p:sp>
      <p:pic>
        <p:nvPicPr>
          <p:cNvPr id="3" name="Picture 3" descr="A picture containing sky, outdoor, person, cellphone&#10;&#10;Description automatically generated">
            <a:extLst>
              <a:ext uri="{FF2B5EF4-FFF2-40B4-BE49-F238E27FC236}">
                <a16:creationId xmlns:a16="http://schemas.microsoft.com/office/drawing/2014/main" id="{39A3CA7D-0BE3-07A0-AE70-DAC57374D966}"/>
              </a:ext>
            </a:extLst>
          </p:cNvPr>
          <p:cNvPicPr>
            <a:picLocks noChangeAspect="1"/>
          </p:cNvPicPr>
          <p:nvPr/>
        </p:nvPicPr>
        <p:blipFill>
          <a:blip r:embed="rId2"/>
          <a:stretch>
            <a:fillRect/>
          </a:stretch>
        </p:blipFill>
        <p:spPr>
          <a:xfrm>
            <a:off x="785751" y="3064823"/>
            <a:ext cx="2743200" cy="3657600"/>
          </a:xfrm>
          <a:prstGeom prst="rect">
            <a:avLst/>
          </a:prstGeom>
        </p:spPr>
      </p:pic>
      <p:pic>
        <p:nvPicPr>
          <p:cNvPr id="4" name="Picture 4">
            <a:extLst>
              <a:ext uri="{FF2B5EF4-FFF2-40B4-BE49-F238E27FC236}">
                <a16:creationId xmlns:a16="http://schemas.microsoft.com/office/drawing/2014/main" id="{9712ACA9-4C74-9CCD-3CC1-3F66BF45FEA7}"/>
              </a:ext>
            </a:extLst>
          </p:cNvPr>
          <p:cNvPicPr>
            <a:picLocks noChangeAspect="1"/>
          </p:cNvPicPr>
          <p:nvPr/>
        </p:nvPicPr>
        <p:blipFill>
          <a:blip r:embed="rId3"/>
          <a:stretch>
            <a:fillRect/>
          </a:stretch>
        </p:blipFill>
        <p:spPr>
          <a:xfrm>
            <a:off x="4506686" y="3064824"/>
            <a:ext cx="2743200" cy="3657600"/>
          </a:xfrm>
          <a:prstGeom prst="rect">
            <a:avLst/>
          </a:prstGeom>
        </p:spPr>
      </p:pic>
      <p:pic>
        <p:nvPicPr>
          <p:cNvPr id="5" name="Picture 5" descr="A picture containing person, outdoor, close&#10;&#10;Description automatically generated">
            <a:extLst>
              <a:ext uri="{FF2B5EF4-FFF2-40B4-BE49-F238E27FC236}">
                <a16:creationId xmlns:a16="http://schemas.microsoft.com/office/drawing/2014/main" id="{0BA751DC-E3C5-CCEF-CE4A-B03A73C01EAC}"/>
              </a:ext>
            </a:extLst>
          </p:cNvPr>
          <p:cNvPicPr>
            <a:picLocks noChangeAspect="1"/>
          </p:cNvPicPr>
          <p:nvPr/>
        </p:nvPicPr>
        <p:blipFill>
          <a:blip r:embed="rId4"/>
          <a:stretch>
            <a:fillRect/>
          </a:stretch>
        </p:blipFill>
        <p:spPr>
          <a:xfrm>
            <a:off x="10281604" y="-73232"/>
            <a:ext cx="2316584" cy="4114800"/>
          </a:xfrm>
          <a:prstGeom prst="rect">
            <a:avLst/>
          </a:prstGeom>
        </p:spPr>
      </p:pic>
      <p:pic>
        <p:nvPicPr>
          <p:cNvPr id="6" name="Picture 6">
            <a:extLst>
              <a:ext uri="{FF2B5EF4-FFF2-40B4-BE49-F238E27FC236}">
                <a16:creationId xmlns:a16="http://schemas.microsoft.com/office/drawing/2014/main" id="{31DD57C7-B67C-EB59-E58A-F3678A4C0C9D}"/>
              </a:ext>
            </a:extLst>
          </p:cNvPr>
          <p:cNvPicPr>
            <a:picLocks noChangeAspect="1"/>
          </p:cNvPicPr>
          <p:nvPr/>
        </p:nvPicPr>
        <p:blipFill>
          <a:blip r:embed="rId5"/>
          <a:stretch>
            <a:fillRect/>
          </a:stretch>
        </p:blipFill>
        <p:spPr>
          <a:xfrm>
            <a:off x="7980663" y="1836716"/>
            <a:ext cx="1851660" cy="4114800"/>
          </a:xfrm>
          <a:prstGeom prst="rect">
            <a:avLst/>
          </a:prstGeom>
        </p:spPr>
      </p:pic>
    </p:spTree>
    <p:extLst>
      <p:ext uri="{BB962C8B-B14F-4D97-AF65-F5344CB8AC3E}">
        <p14:creationId xmlns:p14="http://schemas.microsoft.com/office/powerpoint/2010/main" val="195028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5">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27">
            <a:extLst>
              <a:ext uri="{FF2B5EF4-FFF2-40B4-BE49-F238E27FC236}">
                <a16:creationId xmlns:a16="http://schemas.microsoft.com/office/drawing/2014/main" id="{DD1980C8-FD80-43D8-9D6A-0262A4D53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975ED-2200-303C-4608-B265313DE659}"/>
              </a:ext>
            </a:extLst>
          </p:cNvPr>
          <p:cNvSpPr>
            <a:spLocks noGrp="1"/>
          </p:cNvSpPr>
          <p:nvPr>
            <p:ph type="title"/>
          </p:nvPr>
        </p:nvSpPr>
        <p:spPr>
          <a:xfrm>
            <a:off x="517870" y="978408"/>
            <a:ext cx="5021182" cy="2334248"/>
          </a:xfrm>
        </p:spPr>
        <p:txBody>
          <a:bodyPr vert="horz" lIns="91440" tIns="45720" rIns="91440" bIns="45720" rtlCol="0" anchor="t">
            <a:normAutofit/>
          </a:bodyPr>
          <a:lstStyle/>
          <a:p>
            <a:pPr>
              <a:lnSpc>
                <a:spcPct val="90000"/>
              </a:lnSpc>
            </a:pPr>
            <a:r>
              <a:rPr lang="en-US" sz="2600"/>
              <a:t>We both were carrier oriented before meeting and still we are,</a:t>
            </a:r>
            <a:br>
              <a:rPr lang="en-US" sz="2600"/>
            </a:br>
            <a:r>
              <a:rPr lang="en-US" sz="2600"/>
              <a:t>You Very mature person,Unlike me I am very childish</a:t>
            </a:r>
          </a:p>
        </p:txBody>
      </p:sp>
      <p:sp>
        <p:nvSpPr>
          <p:cNvPr id="39" name="Rectangle 2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a:extLst>
              <a:ext uri="{FF2B5EF4-FFF2-40B4-BE49-F238E27FC236}">
                <a16:creationId xmlns:a16="http://schemas.microsoft.com/office/drawing/2014/main" id="{CA298D08-92C4-6D61-07A1-D05A078BDD3C}"/>
              </a:ext>
            </a:extLst>
          </p:cNvPr>
          <p:cNvPicPr>
            <a:picLocks noChangeAspect="1"/>
          </p:cNvPicPr>
          <p:nvPr/>
        </p:nvPicPr>
        <p:blipFill rotWithShape="1">
          <a:blip r:embed="rId2"/>
          <a:srcRect l="23591" r="21427" b="-2"/>
          <a:stretch/>
        </p:blipFill>
        <p:spPr>
          <a:xfrm>
            <a:off x="6689182" y="657369"/>
            <a:ext cx="2408210" cy="2452841"/>
          </a:xfrm>
          <a:prstGeom prst="rect">
            <a:avLst/>
          </a:prstGeom>
        </p:spPr>
      </p:pic>
      <p:pic>
        <p:nvPicPr>
          <p:cNvPr id="19" name="Picture 19">
            <a:extLst>
              <a:ext uri="{FF2B5EF4-FFF2-40B4-BE49-F238E27FC236}">
                <a16:creationId xmlns:a16="http://schemas.microsoft.com/office/drawing/2014/main" id="{480C8C7C-95AB-5372-3626-B68098F0B3A9}"/>
              </a:ext>
            </a:extLst>
          </p:cNvPr>
          <p:cNvPicPr>
            <a:picLocks noChangeAspect="1"/>
          </p:cNvPicPr>
          <p:nvPr/>
        </p:nvPicPr>
        <p:blipFill rotWithShape="1">
          <a:blip r:embed="rId3"/>
          <a:srcRect l="36135" r="8641" b="4"/>
          <a:stretch/>
        </p:blipFill>
        <p:spPr>
          <a:xfrm>
            <a:off x="9302154" y="657369"/>
            <a:ext cx="2408210" cy="2452841"/>
          </a:xfrm>
          <a:prstGeom prst="rect">
            <a:avLst/>
          </a:prstGeom>
        </p:spPr>
      </p:pic>
      <p:sp>
        <p:nvSpPr>
          <p:cNvPr id="40" name="Rectangle 31">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35048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a:extLst>
              <a:ext uri="{FF2B5EF4-FFF2-40B4-BE49-F238E27FC236}">
                <a16:creationId xmlns:a16="http://schemas.microsoft.com/office/drawing/2014/main" id="{56E85523-6650-E923-7C08-6271BF31B16F}"/>
              </a:ext>
            </a:extLst>
          </p:cNvPr>
          <p:cNvPicPr>
            <a:picLocks noChangeAspect="1"/>
          </p:cNvPicPr>
          <p:nvPr/>
        </p:nvPicPr>
        <p:blipFill rotWithShape="1">
          <a:blip r:embed="rId4"/>
          <a:srcRect l="14816" r="24068" b="2"/>
          <a:stretch/>
        </p:blipFill>
        <p:spPr>
          <a:xfrm>
            <a:off x="517871" y="3819601"/>
            <a:ext cx="2408210" cy="2452841"/>
          </a:xfrm>
          <a:prstGeom prst="rect">
            <a:avLst/>
          </a:prstGeom>
        </p:spPr>
      </p:pic>
      <p:pic>
        <p:nvPicPr>
          <p:cNvPr id="18" name="Picture 18">
            <a:extLst>
              <a:ext uri="{FF2B5EF4-FFF2-40B4-BE49-F238E27FC236}">
                <a16:creationId xmlns:a16="http://schemas.microsoft.com/office/drawing/2014/main" id="{A38817EA-1FAA-AAA7-D8E0-BCC3EFB8E52E}"/>
              </a:ext>
            </a:extLst>
          </p:cNvPr>
          <p:cNvPicPr>
            <a:picLocks noChangeAspect="1"/>
          </p:cNvPicPr>
          <p:nvPr/>
        </p:nvPicPr>
        <p:blipFill rotWithShape="1">
          <a:blip r:embed="rId5"/>
          <a:srcRect l="20311" r="19066" b="5"/>
          <a:stretch/>
        </p:blipFill>
        <p:spPr>
          <a:xfrm>
            <a:off x="3130843" y="3819601"/>
            <a:ext cx="2408210" cy="245284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20" name="Picture 20" descr="A picture containing person, person, wall, indoor&#10;&#10;Description automatically generated">
            <a:extLst>
              <a:ext uri="{FF2B5EF4-FFF2-40B4-BE49-F238E27FC236}">
                <a16:creationId xmlns:a16="http://schemas.microsoft.com/office/drawing/2014/main" id="{885CC9F9-9E87-9086-5C80-4C390AE7114C}"/>
              </a:ext>
            </a:extLst>
          </p:cNvPr>
          <p:cNvPicPr>
            <a:picLocks noChangeAspect="1"/>
          </p:cNvPicPr>
          <p:nvPr/>
        </p:nvPicPr>
        <p:blipFill>
          <a:blip r:embed="rId6"/>
          <a:stretch>
            <a:fillRect/>
          </a:stretch>
        </p:blipFill>
        <p:spPr>
          <a:xfrm>
            <a:off x="5951517" y="4164511"/>
            <a:ext cx="2743200" cy="1517602"/>
          </a:xfrm>
          <a:prstGeom prst="rect">
            <a:avLst/>
          </a:prstGeom>
        </p:spPr>
      </p:pic>
      <p:pic>
        <p:nvPicPr>
          <p:cNvPr id="21" name="Picture 21">
            <a:extLst>
              <a:ext uri="{FF2B5EF4-FFF2-40B4-BE49-F238E27FC236}">
                <a16:creationId xmlns:a16="http://schemas.microsoft.com/office/drawing/2014/main" id="{BDFCFE05-0AD5-1EF1-51CB-7178B6FF9DDF}"/>
              </a:ext>
            </a:extLst>
          </p:cNvPr>
          <p:cNvPicPr>
            <a:picLocks noChangeAspect="1"/>
          </p:cNvPicPr>
          <p:nvPr/>
        </p:nvPicPr>
        <p:blipFill>
          <a:blip r:embed="rId7"/>
          <a:stretch>
            <a:fillRect/>
          </a:stretch>
        </p:blipFill>
        <p:spPr>
          <a:xfrm>
            <a:off x="9098478" y="3927832"/>
            <a:ext cx="2743200" cy="1694076"/>
          </a:xfrm>
          <a:prstGeom prst="rect">
            <a:avLst/>
          </a:prstGeom>
        </p:spPr>
      </p:pic>
    </p:spTree>
    <p:extLst>
      <p:ext uri="{BB962C8B-B14F-4D97-AF65-F5344CB8AC3E}">
        <p14:creationId xmlns:p14="http://schemas.microsoft.com/office/powerpoint/2010/main" val="29820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81015ABE-F5CD-76EB-2CCD-A4BD27D28A4C}"/>
              </a:ext>
            </a:extLst>
          </p:cNvPr>
          <p:cNvPicPr>
            <a:picLocks noChangeAspect="1"/>
          </p:cNvPicPr>
          <p:nvPr/>
        </p:nvPicPr>
        <p:blipFill rotWithShape="1">
          <a:blip r:embed="rId2"/>
          <a:srcRect t="26026" r="1" b="31776"/>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F9BF8-32DB-AE31-BDBE-11E6D4F542A6}"/>
              </a:ext>
            </a:extLst>
          </p:cNvPr>
          <p:cNvSpPr>
            <a:spLocks noGrp="1"/>
          </p:cNvSpPr>
          <p:nvPr>
            <p:ph type="title"/>
          </p:nvPr>
        </p:nvSpPr>
        <p:spPr>
          <a:xfrm>
            <a:off x="517870" y="978408"/>
            <a:ext cx="5021182" cy="2334248"/>
          </a:xfrm>
        </p:spPr>
        <p:txBody>
          <a:bodyPr vert="horz" lIns="91440" tIns="45720" rIns="91440" bIns="45720" rtlCol="0" anchor="t">
            <a:normAutofit/>
          </a:bodyPr>
          <a:lstStyle/>
          <a:p>
            <a:pPr>
              <a:lnSpc>
                <a:spcPct val="90000"/>
              </a:lnSpc>
            </a:pPr>
            <a:r>
              <a:rPr lang="en-US" sz="3400">
                <a:solidFill>
                  <a:srgbClr val="FFFFFF"/>
                </a:solidFill>
              </a:rPr>
              <a:t>I am little chlidish not more not studious but intresting kind of living organism</a:t>
            </a:r>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24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9F915-CF4A-01C0-6238-7893C8DFFDC6}"/>
              </a:ext>
            </a:extLst>
          </p:cNvPr>
          <p:cNvSpPr>
            <a:spLocks noGrp="1"/>
          </p:cNvSpPr>
          <p:nvPr>
            <p:ph type="title"/>
          </p:nvPr>
        </p:nvSpPr>
        <p:spPr>
          <a:xfrm>
            <a:off x="3506494" y="5797810"/>
            <a:ext cx="6248298" cy="783366"/>
          </a:xfrm>
        </p:spPr>
        <p:txBody>
          <a:bodyPr>
            <a:normAutofit fontScale="90000"/>
          </a:bodyPr>
          <a:lstStyle/>
          <a:p>
            <a:r>
              <a:rPr lang="en-US" sz="2400"/>
              <a:t>The we meet Each other in </a:t>
            </a:r>
            <a:r>
              <a:rPr lang="en-US" sz="2400" err="1"/>
              <a:t>november</a:t>
            </a:r>
            <a:r>
              <a:rPr lang="en-US" sz="2400"/>
              <a:t> cant live looking back the happiest anecdote of life</a:t>
            </a:r>
          </a:p>
        </p:txBody>
      </p:sp>
      <p:pic>
        <p:nvPicPr>
          <p:cNvPr id="3" name="Picture 3">
            <a:extLst>
              <a:ext uri="{FF2B5EF4-FFF2-40B4-BE49-F238E27FC236}">
                <a16:creationId xmlns:a16="http://schemas.microsoft.com/office/drawing/2014/main" id="{C4B23E61-C026-AAC2-CF01-7409615C09D5}"/>
              </a:ext>
            </a:extLst>
          </p:cNvPr>
          <p:cNvPicPr>
            <a:picLocks noChangeAspect="1"/>
          </p:cNvPicPr>
          <p:nvPr/>
        </p:nvPicPr>
        <p:blipFill>
          <a:blip r:embed="rId2"/>
          <a:stretch>
            <a:fillRect/>
          </a:stretch>
        </p:blipFill>
        <p:spPr>
          <a:xfrm>
            <a:off x="4724400" y="1600200"/>
            <a:ext cx="2743200" cy="3657600"/>
          </a:xfrm>
          <a:prstGeom prst="rect">
            <a:avLst/>
          </a:prstGeom>
        </p:spPr>
      </p:pic>
      <p:pic>
        <p:nvPicPr>
          <p:cNvPr id="4" name="Picture 4" descr="A picture containing tree, outdoor, sky, person&#10;&#10;Description automatically generated">
            <a:extLst>
              <a:ext uri="{FF2B5EF4-FFF2-40B4-BE49-F238E27FC236}">
                <a16:creationId xmlns:a16="http://schemas.microsoft.com/office/drawing/2014/main" id="{37893554-68D8-684B-E7DA-379E17ABA00B}"/>
              </a:ext>
            </a:extLst>
          </p:cNvPr>
          <p:cNvPicPr>
            <a:picLocks noChangeAspect="1"/>
          </p:cNvPicPr>
          <p:nvPr/>
        </p:nvPicPr>
        <p:blipFill>
          <a:blip r:embed="rId3"/>
          <a:stretch>
            <a:fillRect/>
          </a:stretch>
        </p:blipFill>
        <p:spPr>
          <a:xfrm>
            <a:off x="8000010" y="1501239"/>
            <a:ext cx="2743200" cy="3657600"/>
          </a:xfrm>
          <a:prstGeom prst="rect">
            <a:avLst/>
          </a:prstGeom>
        </p:spPr>
      </p:pic>
      <p:pic>
        <p:nvPicPr>
          <p:cNvPr id="5" name="Picture 5" descr="A person and person taking a selfie&#10;&#10;Description automatically generated">
            <a:extLst>
              <a:ext uri="{FF2B5EF4-FFF2-40B4-BE49-F238E27FC236}">
                <a16:creationId xmlns:a16="http://schemas.microsoft.com/office/drawing/2014/main" id="{ED875B0B-FE6D-AE3D-BF2F-62A451268A6F}"/>
              </a:ext>
            </a:extLst>
          </p:cNvPr>
          <p:cNvPicPr>
            <a:picLocks noChangeAspect="1"/>
          </p:cNvPicPr>
          <p:nvPr/>
        </p:nvPicPr>
        <p:blipFill>
          <a:blip r:embed="rId4"/>
          <a:stretch>
            <a:fillRect/>
          </a:stretch>
        </p:blipFill>
        <p:spPr>
          <a:xfrm>
            <a:off x="1250868" y="1748642"/>
            <a:ext cx="2743200" cy="3657600"/>
          </a:xfrm>
          <a:prstGeom prst="rect">
            <a:avLst/>
          </a:prstGeom>
        </p:spPr>
      </p:pic>
    </p:spTree>
    <p:extLst>
      <p:ext uri="{BB962C8B-B14F-4D97-AF65-F5344CB8AC3E}">
        <p14:creationId xmlns:p14="http://schemas.microsoft.com/office/powerpoint/2010/main" val="3675404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35F7-A4F6-0571-FFCE-885135FD6FE7}"/>
              </a:ext>
            </a:extLst>
          </p:cNvPr>
          <p:cNvSpPr>
            <a:spLocks noGrp="1"/>
          </p:cNvSpPr>
          <p:nvPr>
            <p:ph type="title"/>
          </p:nvPr>
        </p:nvSpPr>
        <p:spPr>
          <a:xfrm>
            <a:off x="1923118" y="6144174"/>
            <a:ext cx="8445232" cy="486484"/>
          </a:xfrm>
        </p:spPr>
        <p:txBody>
          <a:bodyPr vert="horz" lIns="91440" tIns="45720" rIns="91440" bIns="45720" rtlCol="0" anchor="t">
            <a:noAutofit/>
          </a:bodyPr>
          <a:lstStyle/>
          <a:p>
            <a:r>
              <a:rPr lang="en-US" sz="2000"/>
              <a:t>Your lovely, compassionate, kind hearted person, I have ever met</a:t>
            </a:r>
          </a:p>
        </p:txBody>
      </p:sp>
      <p:pic>
        <p:nvPicPr>
          <p:cNvPr id="3" name="Picture 3" descr="A person sitting at a table&#10;&#10;Description automatically generated">
            <a:extLst>
              <a:ext uri="{FF2B5EF4-FFF2-40B4-BE49-F238E27FC236}">
                <a16:creationId xmlns:a16="http://schemas.microsoft.com/office/drawing/2014/main" id="{637F0D84-29F9-CE3F-1E5E-CDDAD36F1956}"/>
              </a:ext>
            </a:extLst>
          </p:cNvPr>
          <p:cNvPicPr>
            <a:picLocks noChangeAspect="1"/>
          </p:cNvPicPr>
          <p:nvPr/>
        </p:nvPicPr>
        <p:blipFill>
          <a:blip r:embed="rId2"/>
          <a:stretch>
            <a:fillRect/>
          </a:stretch>
        </p:blipFill>
        <p:spPr>
          <a:xfrm>
            <a:off x="4190010" y="1540823"/>
            <a:ext cx="2743200" cy="3657600"/>
          </a:xfrm>
          <a:prstGeom prst="rect">
            <a:avLst/>
          </a:prstGeom>
        </p:spPr>
      </p:pic>
      <p:pic>
        <p:nvPicPr>
          <p:cNvPr id="4" name="Picture 4">
            <a:extLst>
              <a:ext uri="{FF2B5EF4-FFF2-40B4-BE49-F238E27FC236}">
                <a16:creationId xmlns:a16="http://schemas.microsoft.com/office/drawing/2014/main" id="{E64ED6DB-5F7D-58CA-9153-77C551C2D5D6}"/>
              </a:ext>
            </a:extLst>
          </p:cNvPr>
          <p:cNvPicPr>
            <a:picLocks noChangeAspect="1"/>
          </p:cNvPicPr>
          <p:nvPr/>
        </p:nvPicPr>
        <p:blipFill>
          <a:blip r:embed="rId3"/>
          <a:stretch>
            <a:fillRect/>
          </a:stretch>
        </p:blipFill>
        <p:spPr>
          <a:xfrm>
            <a:off x="6941573" y="1470561"/>
            <a:ext cx="1851660" cy="4114800"/>
          </a:xfrm>
          <a:prstGeom prst="rect">
            <a:avLst/>
          </a:prstGeom>
        </p:spPr>
      </p:pic>
      <p:pic>
        <p:nvPicPr>
          <p:cNvPr id="5" name="Picture 5" descr="A picture containing person, wall, indoor, hat&#10;&#10;Description automatically generated">
            <a:extLst>
              <a:ext uri="{FF2B5EF4-FFF2-40B4-BE49-F238E27FC236}">
                <a16:creationId xmlns:a16="http://schemas.microsoft.com/office/drawing/2014/main" id="{B0F68F79-4252-03C1-F2B7-1F3013C1E520}"/>
              </a:ext>
            </a:extLst>
          </p:cNvPr>
          <p:cNvPicPr>
            <a:picLocks noChangeAspect="1"/>
          </p:cNvPicPr>
          <p:nvPr/>
        </p:nvPicPr>
        <p:blipFill>
          <a:blip r:embed="rId4"/>
          <a:stretch>
            <a:fillRect/>
          </a:stretch>
        </p:blipFill>
        <p:spPr>
          <a:xfrm>
            <a:off x="1082634" y="2738252"/>
            <a:ext cx="2743200" cy="2806535"/>
          </a:xfrm>
          <a:prstGeom prst="rect">
            <a:avLst/>
          </a:prstGeom>
        </p:spPr>
      </p:pic>
      <p:pic>
        <p:nvPicPr>
          <p:cNvPr id="6" name="Picture 6" descr="A hand holding a yellow flower&#10;&#10;Description automatically generated">
            <a:extLst>
              <a:ext uri="{FF2B5EF4-FFF2-40B4-BE49-F238E27FC236}">
                <a16:creationId xmlns:a16="http://schemas.microsoft.com/office/drawing/2014/main" id="{F1409F58-8752-AE5C-1567-06889EABC26C}"/>
              </a:ext>
            </a:extLst>
          </p:cNvPr>
          <p:cNvPicPr>
            <a:picLocks noChangeAspect="1"/>
          </p:cNvPicPr>
          <p:nvPr/>
        </p:nvPicPr>
        <p:blipFill>
          <a:blip r:embed="rId5"/>
          <a:stretch>
            <a:fillRect/>
          </a:stretch>
        </p:blipFill>
        <p:spPr>
          <a:xfrm>
            <a:off x="8890660" y="1204356"/>
            <a:ext cx="2743200" cy="3657600"/>
          </a:xfrm>
          <a:prstGeom prst="rect">
            <a:avLst/>
          </a:prstGeom>
        </p:spPr>
      </p:pic>
      <p:pic>
        <p:nvPicPr>
          <p:cNvPr id="7" name="Picture 7" descr="A picture containing sky, outdoor, person, cellphone&#10;&#10;Description automatically generated">
            <a:extLst>
              <a:ext uri="{FF2B5EF4-FFF2-40B4-BE49-F238E27FC236}">
                <a16:creationId xmlns:a16="http://schemas.microsoft.com/office/drawing/2014/main" id="{F806AC55-6BAD-3DF7-3E67-6C078A813103}"/>
              </a:ext>
            </a:extLst>
          </p:cNvPr>
          <p:cNvPicPr>
            <a:picLocks noChangeAspect="1"/>
          </p:cNvPicPr>
          <p:nvPr/>
        </p:nvPicPr>
        <p:blipFill>
          <a:blip r:embed="rId6"/>
          <a:stretch>
            <a:fillRect/>
          </a:stretch>
        </p:blipFill>
        <p:spPr>
          <a:xfrm>
            <a:off x="1290452" y="976745"/>
            <a:ext cx="1248889" cy="1678380"/>
          </a:xfrm>
          <a:prstGeom prst="rect">
            <a:avLst/>
          </a:prstGeom>
        </p:spPr>
      </p:pic>
    </p:spTree>
    <p:extLst>
      <p:ext uri="{BB962C8B-B14F-4D97-AF65-F5344CB8AC3E}">
        <p14:creationId xmlns:p14="http://schemas.microsoft.com/office/powerpoint/2010/main" val="383141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501E-C806-AAB1-423D-EE5A5EA31B4E}"/>
              </a:ext>
            </a:extLst>
          </p:cNvPr>
          <p:cNvSpPr>
            <a:spLocks noGrp="1"/>
          </p:cNvSpPr>
          <p:nvPr>
            <p:ph type="title"/>
          </p:nvPr>
        </p:nvSpPr>
        <p:spPr>
          <a:xfrm>
            <a:off x="547558" y="5807707"/>
            <a:ext cx="11364584" cy="1010978"/>
          </a:xfrm>
        </p:spPr>
        <p:txBody>
          <a:bodyPr vert="horz" lIns="91440" tIns="45720" rIns="91440" bIns="45720" rtlCol="0" anchor="t">
            <a:noAutofit/>
          </a:bodyPr>
          <a:lstStyle/>
          <a:p>
            <a:r>
              <a:rPr lang="en-US" sz="2400"/>
              <a:t>You are the one who accepted me and You are the best thing ever </a:t>
            </a:r>
            <a:r>
              <a:rPr lang="en-US" sz="2400" err="1"/>
              <a:t>happend</a:t>
            </a:r>
            <a:r>
              <a:rPr lang="en-US" sz="2400"/>
              <a:t> to me, I felt heaven with you and I Know you feel something about me </a:t>
            </a:r>
          </a:p>
        </p:txBody>
      </p:sp>
      <p:pic>
        <p:nvPicPr>
          <p:cNvPr id="3" name="Picture 3">
            <a:extLst>
              <a:ext uri="{FF2B5EF4-FFF2-40B4-BE49-F238E27FC236}">
                <a16:creationId xmlns:a16="http://schemas.microsoft.com/office/drawing/2014/main" id="{31B630A6-C302-39B6-D270-4495AFB2848C}"/>
              </a:ext>
            </a:extLst>
          </p:cNvPr>
          <p:cNvPicPr>
            <a:picLocks noChangeAspect="1"/>
          </p:cNvPicPr>
          <p:nvPr/>
        </p:nvPicPr>
        <p:blipFill>
          <a:blip r:embed="rId2"/>
          <a:stretch>
            <a:fillRect/>
          </a:stretch>
        </p:blipFill>
        <p:spPr>
          <a:xfrm>
            <a:off x="8445335" y="3775858"/>
            <a:ext cx="2743200" cy="2057400"/>
          </a:xfrm>
          <a:prstGeom prst="rect">
            <a:avLst/>
          </a:prstGeom>
        </p:spPr>
      </p:pic>
      <p:pic>
        <p:nvPicPr>
          <p:cNvPr id="4" name="Picture 4">
            <a:extLst>
              <a:ext uri="{FF2B5EF4-FFF2-40B4-BE49-F238E27FC236}">
                <a16:creationId xmlns:a16="http://schemas.microsoft.com/office/drawing/2014/main" id="{350C9807-45C6-CCFF-2131-54D491ABF1E1}"/>
              </a:ext>
            </a:extLst>
          </p:cNvPr>
          <p:cNvPicPr>
            <a:picLocks noChangeAspect="1"/>
          </p:cNvPicPr>
          <p:nvPr/>
        </p:nvPicPr>
        <p:blipFill>
          <a:blip r:embed="rId3"/>
          <a:stretch>
            <a:fillRect/>
          </a:stretch>
        </p:blipFill>
        <p:spPr>
          <a:xfrm>
            <a:off x="5644737" y="1471551"/>
            <a:ext cx="2743200" cy="3657600"/>
          </a:xfrm>
          <a:prstGeom prst="rect">
            <a:avLst/>
          </a:prstGeom>
        </p:spPr>
      </p:pic>
      <p:pic>
        <p:nvPicPr>
          <p:cNvPr id="5" name="Picture 5" descr="A picture containing person, indoor, standing&#10;&#10;Description automatically generated">
            <a:extLst>
              <a:ext uri="{FF2B5EF4-FFF2-40B4-BE49-F238E27FC236}">
                <a16:creationId xmlns:a16="http://schemas.microsoft.com/office/drawing/2014/main" id="{EDAE9088-B3E0-85F5-0809-3429642ECB17}"/>
              </a:ext>
            </a:extLst>
          </p:cNvPr>
          <p:cNvPicPr>
            <a:picLocks noChangeAspect="1"/>
          </p:cNvPicPr>
          <p:nvPr/>
        </p:nvPicPr>
        <p:blipFill>
          <a:blip r:embed="rId4"/>
          <a:stretch>
            <a:fillRect/>
          </a:stretch>
        </p:blipFill>
        <p:spPr>
          <a:xfrm rot="-300000">
            <a:off x="2913414" y="1887186"/>
            <a:ext cx="2743200" cy="3657600"/>
          </a:xfrm>
          <a:prstGeom prst="rect">
            <a:avLst/>
          </a:prstGeom>
        </p:spPr>
      </p:pic>
      <p:pic>
        <p:nvPicPr>
          <p:cNvPr id="6" name="Picture 6" descr="A person and person taking a selfie&#10;&#10;Description automatically generated">
            <a:extLst>
              <a:ext uri="{FF2B5EF4-FFF2-40B4-BE49-F238E27FC236}">
                <a16:creationId xmlns:a16="http://schemas.microsoft.com/office/drawing/2014/main" id="{1A31BE98-FEA0-1247-E7BC-C4B37870048F}"/>
              </a:ext>
            </a:extLst>
          </p:cNvPr>
          <p:cNvPicPr>
            <a:picLocks noChangeAspect="1"/>
          </p:cNvPicPr>
          <p:nvPr/>
        </p:nvPicPr>
        <p:blipFill>
          <a:blip r:embed="rId5"/>
          <a:stretch>
            <a:fillRect/>
          </a:stretch>
        </p:blipFill>
        <p:spPr>
          <a:xfrm rot="5640000">
            <a:off x="2537361" y="204849"/>
            <a:ext cx="2743200" cy="3657600"/>
          </a:xfrm>
          <a:prstGeom prst="rect">
            <a:avLst/>
          </a:prstGeom>
        </p:spPr>
      </p:pic>
      <p:pic>
        <p:nvPicPr>
          <p:cNvPr id="7" name="Picture 7" descr="A person and person taking a selfie&#10;&#10;Description automatically generated">
            <a:extLst>
              <a:ext uri="{FF2B5EF4-FFF2-40B4-BE49-F238E27FC236}">
                <a16:creationId xmlns:a16="http://schemas.microsoft.com/office/drawing/2014/main" id="{C40F87C5-835D-8D57-6EF9-245EC36868D1}"/>
              </a:ext>
            </a:extLst>
          </p:cNvPr>
          <p:cNvPicPr>
            <a:picLocks noChangeAspect="1"/>
          </p:cNvPicPr>
          <p:nvPr/>
        </p:nvPicPr>
        <p:blipFill>
          <a:blip r:embed="rId6"/>
          <a:stretch>
            <a:fillRect/>
          </a:stretch>
        </p:blipFill>
        <p:spPr>
          <a:xfrm>
            <a:off x="8366167" y="56408"/>
            <a:ext cx="2743200" cy="3657600"/>
          </a:xfrm>
          <a:prstGeom prst="rect">
            <a:avLst/>
          </a:prstGeom>
        </p:spPr>
      </p:pic>
      <p:pic>
        <p:nvPicPr>
          <p:cNvPr id="8" name="Picture 8">
            <a:extLst>
              <a:ext uri="{FF2B5EF4-FFF2-40B4-BE49-F238E27FC236}">
                <a16:creationId xmlns:a16="http://schemas.microsoft.com/office/drawing/2014/main" id="{31BF9027-B737-695B-5C80-DD8490924F75}"/>
              </a:ext>
            </a:extLst>
          </p:cNvPr>
          <p:cNvPicPr>
            <a:picLocks noChangeAspect="1"/>
          </p:cNvPicPr>
          <p:nvPr/>
        </p:nvPicPr>
        <p:blipFill>
          <a:blip r:embed="rId7"/>
          <a:stretch>
            <a:fillRect/>
          </a:stretch>
        </p:blipFill>
        <p:spPr>
          <a:xfrm>
            <a:off x="3959" y="1887187"/>
            <a:ext cx="2743200" cy="3657600"/>
          </a:xfrm>
          <a:prstGeom prst="rect">
            <a:avLst/>
          </a:prstGeom>
        </p:spPr>
      </p:pic>
    </p:spTree>
    <p:extLst>
      <p:ext uri="{BB962C8B-B14F-4D97-AF65-F5344CB8AC3E}">
        <p14:creationId xmlns:p14="http://schemas.microsoft.com/office/powerpoint/2010/main" val="182866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up)">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trips(downLef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2">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BE468-6360-E6CC-6412-684301879798}"/>
              </a:ext>
            </a:extLst>
          </p:cNvPr>
          <p:cNvSpPr>
            <a:spLocks noGrp="1"/>
          </p:cNvSpPr>
          <p:nvPr>
            <p:ph type="title"/>
          </p:nvPr>
        </p:nvSpPr>
        <p:spPr>
          <a:xfrm>
            <a:off x="517871" y="978408"/>
            <a:ext cx="5037174" cy="2591969"/>
          </a:xfrm>
        </p:spPr>
        <p:txBody>
          <a:bodyPr vert="horz" lIns="91440" tIns="45720" rIns="91440" bIns="45720" rtlCol="0" anchor="t">
            <a:normAutofit/>
          </a:bodyPr>
          <a:lstStyle/>
          <a:p>
            <a:pPr>
              <a:lnSpc>
                <a:spcPct val="90000"/>
              </a:lnSpc>
            </a:pPr>
            <a:r>
              <a:rPr lang="en-US" sz="3400"/>
              <a:t>You made me feel special about me and Not goona lie no girl in world has ever done to me like that</a:t>
            </a:r>
          </a:p>
        </p:txBody>
      </p:sp>
      <p:sp>
        <p:nvSpPr>
          <p:cNvPr id="22" name="Rectangle 14">
            <a:extLst>
              <a:ext uri="{FF2B5EF4-FFF2-40B4-BE49-F238E27FC236}">
                <a16:creationId xmlns:a16="http://schemas.microsoft.com/office/drawing/2014/main" id="{AACEB7BF-F8E5-4078-97E4-4276495F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361900D-3D46-6A6C-6E1A-881DF8F871AB}"/>
              </a:ext>
            </a:extLst>
          </p:cNvPr>
          <p:cNvPicPr>
            <a:picLocks noChangeAspect="1"/>
          </p:cNvPicPr>
          <p:nvPr/>
        </p:nvPicPr>
        <p:blipFill>
          <a:blip r:embed="rId2"/>
          <a:stretch>
            <a:fillRect/>
          </a:stretch>
        </p:blipFill>
        <p:spPr>
          <a:xfrm>
            <a:off x="7139929" y="657369"/>
            <a:ext cx="4072761" cy="5430348"/>
          </a:xfrm>
          <a:prstGeom prst="rect">
            <a:avLst/>
          </a:prstGeom>
        </p:spPr>
      </p:pic>
      <p:sp>
        <p:nvSpPr>
          <p:cNvPr id="23" name="Rectangle 16">
            <a:extLst>
              <a:ext uri="{FF2B5EF4-FFF2-40B4-BE49-F238E27FC236}">
                <a16:creationId xmlns:a16="http://schemas.microsoft.com/office/drawing/2014/main" id="{C0301BA4-10E6-44CC-9EEC-727EDF3BC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erson and person taking a selfie&#10;&#10;Description automatically generated">
            <a:extLst>
              <a:ext uri="{FF2B5EF4-FFF2-40B4-BE49-F238E27FC236}">
                <a16:creationId xmlns:a16="http://schemas.microsoft.com/office/drawing/2014/main" id="{5B762ECB-D2C7-64D7-CF1B-8B207337C434}"/>
              </a:ext>
            </a:extLst>
          </p:cNvPr>
          <p:cNvPicPr>
            <a:picLocks noChangeAspect="1"/>
          </p:cNvPicPr>
          <p:nvPr/>
        </p:nvPicPr>
        <p:blipFill>
          <a:blip r:embed="rId3"/>
          <a:stretch>
            <a:fillRect/>
          </a:stretch>
        </p:blipFill>
        <p:spPr>
          <a:xfrm>
            <a:off x="3309257" y="3084616"/>
            <a:ext cx="2743200" cy="3331029"/>
          </a:xfrm>
          <a:prstGeom prst="rect">
            <a:avLst/>
          </a:prstGeom>
        </p:spPr>
      </p:pic>
    </p:spTree>
    <p:extLst>
      <p:ext uri="{BB962C8B-B14F-4D97-AF65-F5344CB8AC3E}">
        <p14:creationId xmlns:p14="http://schemas.microsoft.com/office/powerpoint/2010/main" val="194153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3CD6-115C-81B4-D25D-4FA22738E0D8}"/>
              </a:ext>
            </a:extLst>
          </p:cNvPr>
          <p:cNvSpPr>
            <a:spLocks noGrp="1"/>
          </p:cNvSpPr>
          <p:nvPr>
            <p:ph type="title"/>
          </p:nvPr>
        </p:nvSpPr>
        <p:spPr>
          <a:xfrm>
            <a:off x="517870" y="978408"/>
            <a:ext cx="3586247" cy="1733393"/>
          </a:xfrm>
        </p:spPr>
        <p:txBody>
          <a:bodyPr>
            <a:normAutofit fontScale="90000"/>
          </a:bodyPr>
          <a:lstStyle/>
          <a:p>
            <a:r>
              <a:rPr lang="en-US" sz="2000"/>
              <a:t>I just </a:t>
            </a:r>
            <a:r>
              <a:rPr lang="en-US" sz="2000" err="1"/>
              <a:t>wanna</a:t>
            </a:r>
            <a:r>
              <a:rPr lang="en-US" sz="2000"/>
              <a:t> tell that I miss you and don’t </a:t>
            </a:r>
            <a:r>
              <a:rPr lang="en-US" sz="2000" err="1"/>
              <a:t>wanna</a:t>
            </a:r>
            <a:r>
              <a:rPr lang="en-US" sz="2000"/>
              <a:t> leave you ever, I will never give up on you and always will treat you with love and respect, I just want you to know I still love you and Be mad at </a:t>
            </a:r>
            <a:r>
              <a:rPr lang="en-US" sz="2000" err="1"/>
              <a:t>me,be</a:t>
            </a:r>
            <a:r>
              <a:rPr lang="en-US" sz="2000"/>
              <a:t> angry with  me, I never cared about me as much I do for you ,Please I only ask you to never end up on me you are oxygen to my planet ,Fire to my wood, you are flower for my bee, you are everything to me ,If I lose you I have nothing left.</a:t>
            </a:r>
            <a:br>
              <a:rPr lang="en-US"/>
            </a:br>
            <a:endParaRPr lang="en-US" sz="2000"/>
          </a:p>
        </p:txBody>
      </p:sp>
      <p:pic>
        <p:nvPicPr>
          <p:cNvPr id="4" name="Picture 4" descr="A person taking a selfie&#10;&#10;Description automatically generated">
            <a:extLst>
              <a:ext uri="{FF2B5EF4-FFF2-40B4-BE49-F238E27FC236}">
                <a16:creationId xmlns:a16="http://schemas.microsoft.com/office/drawing/2014/main" id="{D61D7C6C-EE5F-F365-31E3-289E5CE84115}"/>
              </a:ext>
            </a:extLst>
          </p:cNvPr>
          <p:cNvPicPr>
            <a:picLocks noChangeAspect="1"/>
          </p:cNvPicPr>
          <p:nvPr/>
        </p:nvPicPr>
        <p:blipFill>
          <a:blip r:embed="rId2"/>
          <a:stretch>
            <a:fillRect/>
          </a:stretch>
        </p:blipFill>
        <p:spPr>
          <a:xfrm>
            <a:off x="4195500" y="777834"/>
            <a:ext cx="2316584" cy="4114800"/>
          </a:xfrm>
          <a:prstGeom prst="rect">
            <a:avLst/>
          </a:prstGeom>
        </p:spPr>
      </p:pic>
      <p:pic>
        <p:nvPicPr>
          <p:cNvPr id="5" name="Picture 5" descr="A picture containing person, outdoor, close&#10;&#10;Description automatically generated">
            <a:extLst>
              <a:ext uri="{FF2B5EF4-FFF2-40B4-BE49-F238E27FC236}">
                <a16:creationId xmlns:a16="http://schemas.microsoft.com/office/drawing/2014/main" id="{7F0FD58B-0694-570E-E849-24A8C03D43E0}"/>
              </a:ext>
            </a:extLst>
          </p:cNvPr>
          <p:cNvPicPr>
            <a:picLocks noChangeAspect="1"/>
          </p:cNvPicPr>
          <p:nvPr/>
        </p:nvPicPr>
        <p:blipFill>
          <a:blip r:embed="rId3"/>
          <a:stretch>
            <a:fillRect/>
          </a:stretch>
        </p:blipFill>
        <p:spPr>
          <a:xfrm>
            <a:off x="9242513" y="1302327"/>
            <a:ext cx="2316584" cy="4114800"/>
          </a:xfrm>
          <a:prstGeom prst="rect">
            <a:avLst/>
          </a:prstGeom>
        </p:spPr>
      </p:pic>
      <p:pic>
        <p:nvPicPr>
          <p:cNvPr id="6" name="Picture 6">
            <a:extLst>
              <a:ext uri="{FF2B5EF4-FFF2-40B4-BE49-F238E27FC236}">
                <a16:creationId xmlns:a16="http://schemas.microsoft.com/office/drawing/2014/main" id="{1E961939-EC31-5881-4741-33FAA8C962E2}"/>
              </a:ext>
            </a:extLst>
          </p:cNvPr>
          <p:cNvPicPr>
            <a:picLocks noChangeAspect="1"/>
          </p:cNvPicPr>
          <p:nvPr/>
        </p:nvPicPr>
        <p:blipFill>
          <a:blip r:embed="rId4"/>
          <a:stretch>
            <a:fillRect/>
          </a:stretch>
        </p:blipFill>
        <p:spPr>
          <a:xfrm>
            <a:off x="6817967" y="4152406"/>
            <a:ext cx="2316584" cy="4114800"/>
          </a:xfrm>
          <a:prstGeom prst="rect">
            <a:avLst/>
          </a:prstGeom>
        </p:spPr>
      </p:pic>
      <p:pic>
        <p:nvPicPr>
          <p:cNvPr id="8" name="Picture 8">
            <a:extLst>
              <a:ext uri="{FF2B5EF4-FFF2-40B4-BE49-F238E27FC236}">
                <a16:creationId xmlns:a16="http://schemas.microsoft.com/office/drawing/2014/main" id="{27AFEF6A-5B1B-7B33-ABFA-DF04E693E3A2}"/>
              </a:ext>
            </a:extLst>
          </p:cNvPr>
          <p:cNvPicPr>
            <a:picLocks noChangeAspect="1"/>
          </p:cNvPicPr>
          <p:nvPr/>
        </p:nvPicPr>
        <p:blipFill>
          <a:blip r:embed="rId5"/>
          <a:stretch>
            <a:fillRect/>
          </a:stretch>
        </p:blipFill>
        <p:spPr>
          <a:xfrm>
            <a:off x="7080118" y="777833"/>
            <a:ext cx="1851660" cy="4114800"/>
          </a:xfrm>
          <a:prstGeom prst="rect">
            <a:avLst/>
          </a:prstGeom>
        </p:spPr>
      </p:pic>
    </p:spTree>
    <p:extLst>
      <p:ext uri="{BB962C8B-B14F-4D97-AF65-F5344CB8AC3E}">
        <p14:creationId xmlns:p14="http://schemas.microsoft.com/office/powerpoint/2010/main" val="1267286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40CC-02B4-5724-D993-71CF5B3BECC9}"/>
              </a:ext>
            </a:extLst>
          </p:cNvPr>
          <p:cNvSpPr>
            <a:spLocks noGrp="1"/>
          </p:cNvSpPr>
          <p:nvPr>
            <p:ph type="title"/>
          </p:nvPr>
        </p:nvSpPr>
        <p:spPr/>
        <p:txBody>
          <a:bodyPr vert="horz" lIns="91440" tIns="45720" rIns="91440" bIns="45720" rtlCol="0" anchor="t">
            <a:noAutofit/>
          </a:bodyPr>
          <a:lstStyle/>
          <a:p>
            <a:r>
              <a:rPr lang="en-US" sz="3200"/>
              <a:t>I am grateful to have you and I pray everyday to god that thank you after years of </a:t>
            </a:r>
            <a:r>
              <a:rPr lang="en-US" sz="3200" err="1"/>
              <a:t>lonliness</a:t>
            </a:r>
            <a:r>
              <a:rPr lang="en-US" sz="3200"/>
              <a:t> , you sent an angel for me ,An I hope that Angel will be with me forever</a:t>
            </a:r>
          </a:p>
        </p:txBody>
      </p:sp>
      <p:pic>
        <p:nvPicPr>
          <p:cNvPr id="3" name="Picture 3">
            <a:extLst>
              <a:ext uri="{FF2B5EF4-FFF2-40B4-BE49-F238E27FC236}">
                <a16:creationId xmlns:a16="http://schemas.microsoft.com/office/drawing/2014/main" id="{1B0BE401-6950-11EB-8B2C-AF7BA14E2EF7}"/>
              </a:ext>
            </a:extLst>
          </p:cNvPr>
          <p:cNvPicPr>
            <a:picLocks noChangeAspect="1"/>
          </p:cNvPicPr>
          <p:nvPr/>
        </p:nvPicPr>
        <p:blipFill>
          <a:blip r:embed="rId2"/>
          <a:stretch>
            <a:fillRect/>
          </a:stretch>
        </p:blipFill>
        <p:spPr>
          <a:xfrm>
            <a:off x="5664530" y="3025239"/>
            <a:ext cx="2743200" cy="3657600"/>
          </a:xfrm>
          <a:prstGeom prst="rect">
            <a:avLst/>
          </a:prstGeom>
        </p:spPr>
      </p:pic>
      <p:pic>
        <p:nvPicPr>
          <p:cNvPr id="4" name="Picture 4" descr="A picture containing person, wall, indoor&#10;&#10;Description automatically generated">
            <a:extLst>
              <a:ext uri="{FF2B5EF4-FFF2-40B4-BE49-F238E27FC236}">
                <a16:creationId xmlns:a16="http://schemas.microsoft.com/office/drawing/2014/main" id="{FACC3822-E8EA-B0A6-A4A5-29104AAFF7F1}"/>
              </a:ext>
            </a:extLst>
          </p:cNvPr>
          <p:cNvPicPr>
            <a:picLocks noChangeAspect="1"/>
          </p:cNvPicPr>
          <p:nvPr/>
        </p:nvPicPr>
        <p:blipFill>
          <a:blip r:embed="rId3"/>
          <a:stretch>
            <a:fillRect/>
          </a:stretch>
        </p:blipFill>
        <p:spPr>
          <a:xfrm>
            <a:off x="2646664" y="4350327"/>
            <a:ext cx="1851660" cy="4114800"/>
          </a:xfrm>
          <a:prstGeom prst="rect">
            <a:avLst/>
          </a:prstGeom>
        </p:spPr>
      </p:pic>
      <p:pic>
        <p:nvPicPr>
          <p:cNvPr id="5" name="Picture 5">
            <a:extLst>
              <a:ext uri="{FF2B5EF4-FFF2-40B4-BE49-F238E27FC236}">
                <a16:creationId xmlns:a16="http://schemas.microsoft.com/office/drawing/2014/main" id="{943491C6-E6E8-09F1-5CD4-C2956E27E1CC}"/>
              </a:ext>
            </a:extLst>
          </p:cNvPr>
          <p:cNvPicPr>
            <a:picLocks noChangeAspect="1"/>
          </p:cNvPicPr>
          <p:nvPr/>
        </p:nvPicPr>
        <p:blipFill>
          <a:blip r:embed="rId4"/>
          <a:stretch>
            <a:fillRect/>
          </a:stretch>
        </p:blipFill>
        <p:spPr>
          <a:xfrm>
            <a:off x="608066" y="4350327"/>
            <a:ext cx="1851660" cy="4114800"/>
          </a:xfrm>
          <a:prstGeom prst="rect">
            <a:avLst/>
          </a:prstGeom>
        </p:spPr>
      </p:pic>
      <p:pic>
        <p:nvPicPr>
          <p:cNvPr id="6" name="Picture 6">
            <a:extLst>
              <a:ext uri="{FF2B5EF4-FFF2-40B4-BE49-F238E27FC236}">
                <a16:creationId xmlns:a16="http://schemas.microsoft.com/office/drawing/2014/main" id="{B462B770-25A7-DEAB-0F0B-C11D339FE57D}"/>
              </a:ext>
            </a:extLst>
          </p:cNvPr>
          <p:cNvPicPr>
            <a:picLocks noChangeAspect="1"/>
          </p:cNvPicPr>
          <p:nvPr/>
        </p:nvPicPr>
        <p:blipFill>
          <a:blip r:embed="rId5"/>
          <a:stretch>
            <a:fillRect/>
          </a:stretch>
        </p:blipFill>
        <p:spPr>
          <a:xfrm>
            <a:off x="5615495" y="-1161802"/>
            <a:ext cx="1851660" cy="4114800"/>
          </a:xfrm>
          <a:prstGeom prst="rect">
            <a:avLst/>
          </a:prstGeom>
        </p:spPr>
      </p:pic>
      <p:pic>
        <p:nvPicPr>
          <p:cNvPr id="7" name="Picture 7">
            <a:extLst>
              <a:ext uri="{FF2B5EF4-FFF2-40B4-BE49-F238E27FC236}">
                <a16:creationId xmlns:a16="http://schemas.microsoft.com/office/drawing/2014/main" id="{5F11A963-6007-20B4-78A4-3DC625ECAEFF}"/>
              </a:ext>
            </a:extLst>
          </p:cNvPr>
          <p:cNvPicPr>
            <a:picLocks noChangeAspect="1"/>
          </p:cNvPicPr>
          <p:nvPr/>
        </p:nvPicPr>
        <p:blipFill>
          <a:blip r:embed="rId6"/>
          <a:stretch>
            <a:fillRect/>
          </a:stretch>
        </p:blipFill>
        <p:spPr>
          <a:xfrm>
            <a:off x="8594222" y="421574"/>
            <a:ext cx="1851660" cy="4114800"/>
          </a:xfrm>
          <a:prstGeom prst="rect">
            <a:avLst/>
          </a:prstGeom>
        </p:spPr>
      </p:pic>
      <p:pic>
        <p:nvPicPr>
          <p:cNvPr id="8" name="Picture 8" descr="A picture containing person, bite&#10;&#10;Description automatically generated">
            <a:extLst>
              <a:ext uri="{FF2B5EF4-FFF2-40B4-BE49-F238E27FC236}">
                <a16:creationId xmlns:a16="http://schemas.microsoft.com/office/drawing/2014/main" id="{447B0F2D-CFF5-8110-C17B-5825D78F5D6A}"/>
              </a:ext>
            </a:extLst>
          </p:cNvPr>
          <p:cNvPicPr>
            <a:picLocks noChangeAspect="1"/>
          </p:cNvPicPr>
          <p:nvPr/>
        </p:nvPicPr>
        <p:blipFill>
          <a:blip r:embed="rId7"/>
          <a:stretch>
            <a:fillRect/>
          </a:stretch>
        </p:blipFill>
        <p:spPr>
          <a:xfrm>
            <a:off x="8712975" y="2796639"/>
            <a:ext cx="1851660" cy="4114800"/>
          </a:xfrm>
          <a:prstGeom prst="rect">
            <a:avLst/>
          </a:prstGeom>
        </p:spPr>
      </p:pic>
    </p:spTree>
    <p:extLst>
      <p:ext uri="{BB962C8B-B14F-4D97-AF65-F5344CB8AC3E}">
        <p14:creationId xmlns:p14="http://schemas.microsoft.com/office/powerpoint/2010/main" val="3543776161"/>
      </p:ext>
    </p:extLst>
  </p:cSld>
  <p:clrMapOvr>
    <a:masterClrMapping/>
  </p:clrMapOvr>
</p:sld>
</file>

<file path=ppt/theme/theme1.xml><?xml version="1.0" encoding="utf-8"?>
<a:theme xmlns:a="http://schemas.openxmlformats.org/drawingml/2006/main" name="GestaltVTI">
  <a:themeElements>
    <a:clrScheme name="AnalogousFromLightSeedLeftStep">
      <a:dk1>
        <a:srgbClr val="000000"/>
      </a:dk1>
      <a:lt1>
        <a:srgbClr val="FFFFFF"/>
      </a:lt1>
      <a:dk2>
        <a:srgbClr val="412429"/>
      </a:dk2>
      <a:lt2>
        <a:srgbClr val="E2E3E8"/>
      </a:lt2>
      <a:accent1>
        <a:srgbClr val="BC9F37"/>
      </a:accent1>
      <a:accent2>
        <a:srgbClr val="EB874E"/>
      </a:accent2>
      <a:accent3>
        <a:srgbClr val="EE6E75"/>
      </a:accent3>
      <a:accent4>
        <a:srgbClr val="EB4E98"/>
      </a:accent4>
      <a:accent5>
        <a:srgbClr val="EE6EE0"/>
      </a:accent5>
      <a:accent6>
        <a:srgbClr val="BB4EEB"/>
      </a:accent6>
      <a:hlink>
        <a:srgbClr val="6978AE"/>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GestaltVTI</vt:lpstr>
      <vt:lpstr>Hello, Love of My life</vt:lpstr>
      <vt:lpstr>We both were carrier oriented before meeting and still we are, You Very mature person,Unlike me I am very childish</vt:lpstr>
      <vt:lpstr>I am little chlidish not more not studious but intresting kind of living organism</vt:lpstr>
      <vt:lpstr>The we meet Each other in november cant live looking back the happiest anecdote of life</vt:lpstr>
      <vt:lpstr>Your lovely, compassionate, kind hearted person, I have ever met</vt:lpstr>
      <vt:lpstr>You are the one who accepted me and You are the best thing ever happend to me, I felt heaven with you and I Know you feel something about me </vt:lpstr>
      <vt:lpstr>You made me feel special about me and Not goona lie no girl in world has ever done to me like that</vt:lpstr>
      <vt:lpstr>I just wanna tell that I miss you and don’t wanna leave you ever, I will never give up on you and always will treat you with love and respect, I just want you to know I still love you and Be mad at me,be angry with  me, I never cared about me as much I do for you ,Please I only ask you to never end up on me you are oxygen to my planet ,Fire to my wood, you are flower for my bee, you are everything to me ,If I lose you I have nothing left. </vt:lpstr>
      <vt:lpstr>I am grateful to have you and I pray everyday to god that thank you after years of lonliness , you sent an angel for me ,An I hope that Angel will be with me forever</vt:lpstr>
      <vt:lpstr>I am sorry for what I did and want to make feel special and here is a small  thing you should look 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c:title>
  <dc:creator/>
  <cp:revision>1</cp:revision>
  <dcterms:created xsi:type="dcterms:W3CDTF">2023-06-03T22:22:00Z</dcterms:created>
  <dcterms:modified xsi:type="dcterms:W3CDTF">2023-06-03T23:32:09Z</dcterms:modified>
</cp:coreProperties>
</file>